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7" r:id="rId2"/>
    <p:sldId id="258" r:id="rId3"/>
    <p:sldId id="259" r:id="rId4"/>
    <p:sldId id="260" r:id="rId5"/>
    <p:sldId id="261" r:id="rId6"/>
    <p:sldId id="262" r:id="rId7"/>
    <p:sldId id="263" r:id="rId8"/>
    <p:sldId id="275" r:id="rId9"/>
    <p:sldId id="264" r:id="rId10"/>
    <p:sldId id="266" r:id="rId11"/>
    <p:sldId id="265"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algn="l" rtl="0" fontAlgn="base">
      <a:spcBef>
        <a:spcPct val="0"/>
      </a:spcBef>
      <a:spcAft>
        <a:spcPct val="0"/>
      </a:spcAft>
      <a:defRPr sz="2000" b="1" kern="1200">
        <a:solidFill>
          <a:schemeClr val="tx1"/>
        </a:solidFill>
        <a:latin typeface="Verdana" pitchFamily="27" charset="0"/>
        <a:ea typeface="+mn-ea"/>
        <a:cs typeface="+mn-cs"/>
      </a:defRPr>
    </a:lvl1pPr>
    <a:lvl2pPr marL="457200" algn="l" rtl="0" fontAlgn="base">
      <a:spcBef>
        <a:spcPct val="0"/>
      </a:spcBef>
      <a:spcAft>
        <a:spcPct val="0"/>
      </a:spcAft>
      <a:defRPr sz="2000" b="1" kern="1200">
        <a:solidFill>
          <a:schemeClr val="tx1"/>
        </a:solidFill>
        <a:latin typeface="Verdana" pitchFamily="27" charset="0"/>
        <a:ea typeface="+mn-ea"/>
        <a:cs typeface="+mn-cs"/>
      </a:defRPr>
    </a:lvl2pPr>
    <a:lvl3pPr marL="914400" algn="l" rtl="0" fontAlgn="base">
      <a:spcBef>
        <a:spcPct val="0"/>
      </a:spcBef>
      <a:spcAft>
        <a:spcPct val="0"/>
      </a:spcAft>
      <a:defRPr sz="2000" b="1" kern="1200">
        <a:solidFill>
          <a:schemeClr val="tx1"/>
        </a:solidFill>
        <a:latin typeface="Verdana" pitchFamily="27" charset="0"/>
        <a:ea typeface="+mn-ea"/>
        <a:cs typeface="+mn-cs"/>
      </a:defRPr>
    </a:lvl3pPr>
    <a:lvl4pPr marL="1371600" algn="l" rtl="0" fontAlgn="base">
      <a:spcBef>
        <a:spcPct val="0"/>
      </a:spcBef>
      <a:spcAft>
        <a:spcPct val="0"/>
      </a:spcAft>
      <a:defRPr sz="2000" b="1" kern="1200">
        <a:solidFill>
          <a:schemeClr val="tx1"/>
        </a:solidFill>
        <a:latin typeface="Verdana" pitchFamily="27" charset="0"/>
        <a:ea typeface="+mn-ea"/>
        <a:cs typeface="+mn-cs"/>
      </a:defRPr>
    </a:lvl4pPr>
    <a:lvl5pPr marL="1828800" algn="l" rtl="0" fontAlgn="base">
      <a:spcBef>
        <a:spcPct val="0"/>
      </a:spcBef>
      <a:spcAft>
        <a:spcPct val="0"/>
      </a:spcAft>
      <a:defRPr sz="2000" b="1" kern="1200">
        <a:solidFill>
          <a:schemeClr val="tx1"/>
        </a:solidFill>
        <a:latin typeface="Verdana" pitchFamily="27" charset="0"/>
        <a:ea typeface="+mn-ea"/>
        <a:cs typeface="+mn-cs"/>
      </a:defRPr>
    </a:lvl5pPr>
    <a:lvl6pPr marL="2286000" algn="l" defTabSz="457200" rtl="0" eaLnBrk="1" latinLnBrk="0" hangingPunct="1">
      <a:defRPr sz="2000" b="1" kern="1200">
        <a:solidFill>
          <a:schemeClr val="tx1"/>
        </a:solidFill>
        <a:latin typeface="Verdana" pitchFamily="27" charset="0"/>
        <a:ea typeface="+mn-ea"/>
        <a:cs typeface="+mn-cs"/>
      </a:defRPr>
    </a:lvl6pPr>
    <a:lvl7pPr marL="2743200" algn="l" defTabSz="457200" rtl="0" eaLnBrk="1" latinLnBrk="0" hangingPunct="1">
      <a:defRPr sz="2000" b="1" kern="1200">
        <a:solidFill>
          <a:schemeClr val="tx1"/>
        </a:solidFill>
        <a:latin typeface="Verdana" pitchFamily="27" charset="0"/>
        <a:ea typeface="+mn-ea"/>
        <a:cs typeface="+mn-cs"/>
      </a:defRPr>
    </a:lvl7pPr>
    <a:lvl8pPr marL="3200400" algn="l" defTabSz="457200" rtl="0" eaLnBrk="1" latinLnBrk="0" hangingPunct="1">
      <a:defRPr sz="2000" b="1" kern="1200">
        <a:solidFill>
          <a:schemeClr val="tx1"/>
        </a:solidFill>
        <a:latin typeface="Verdana" pitchFamily="27" charset="0"/>
        <a:ea typeface="+mn-ea"/>
        <a:cs typeface="+mn-cs"/>
      </a:defRPr>
    </a:lvl8pPr>
    <a:lvl9pPr marL="3657600" algn="l" defTabSz="457200" rtl="0" eaLnBrk="1" latinLnBrk="0" hangingPunct="1">
      <a:defRPr sz="2000" b="1" kern="1200">
        <a:solidFill>
          <a:schemeClr val="tx1"/>
        </a:solidFill>
        <a:latin typeface="Verdana" pitchFamily="27"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5FF"/>
    <a:srgbClr val="009900"/>
    <a:srgbClr val="A4FAC5"/>
    <a:srgbClr val="34679B"/>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pitchFamily="27" charset="0"/>
              </a:defRPr>
            </a:lvl1pPr>
          </a:lstStyle>
          <a:p>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pitchFamily="27" charset="0"/>
              </a:defRPr>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pitchFamily="27" charset="0"/>
              </a:defRPr>
            </a:lvl1pPr>
          </a:lstStyle>
          <a:p>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pitchFamily="27" charset="0"/>
              </a:defRPr>
            </a:lvl1pPr>
          </a:lstStyle>
          <a:p>
            <a:fld id="{DFFCB088-B926-AF45-B237-AB09784CE3B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27" charset="0"/>
        <a:ea typeface="+mn-ea"/>
        <a:cs typeface="+mn-cs"/>
      </a:defRPr>
    </a:lvl1pPr>
    <a:lvl2pPr marL="457200" algn="l" rtl="0" fontAlgn="base">
      <a:spcBef>
        <a:spcPct val="30000"/>
      </a:spcBef>
      <a:spcAft>
        <a:spcPct val="0"/>
      </a:spcAft>
      <a:defRPr sz="1200" kern="1200">
        <a:solidFill>
          <a:schemeClr val="tx1"/>
        </a:solidFill>
        <a:latin typeface="Arial" pitchFamily="27" charset="0"/>
        <a:ea typeface="ＭＳ Ｐゴシック" pitchFamily="27" charset="-128"/>
        <a:cs typeface="+mn-cs"/>
      </a:defRPr>
    </a:lvl2pPr>
    <a:lvl3pPr marL="914400" algn="l" rtl="0" fontAlgn="base">
      <a:spcBef>
        <a:spcPct val="30000"/>
      </a:spcBef>
      <a:spcAft>
        <a:spcPct val="0"/>
      </a:spcAft>
      <a:defRPr sz="1200" kern="1200">
        <a:solidFill>
          <a:schemeClr val="tx1"/>
        </a:solidFill>
        <a:latin typeface="Arial" pitchFamily="27" charset="0"/>
        <a:ea typeface="ＭＳ Ｐゴシック" pitchFamily="27" charset="-128"/>
        <a:cs typeface="+mn-cs"/>
      </a:defRPr>
    </a:lvl3pPr>
    <a:lvl4pPr marL="1371600" algn="l" rtl="0" fontAlgn="base">
      <a:spcBef>
        <a:spcPct val="30000"/>
      </a:spcBef>
      <a:spcAft>
        <a:spcPct val="0"/>
      </a:spcAft>
      <a:defRPr sz="1200" kern="1200">
        <a:solidFill>
          <a:schemeClr val="tx1"/>
        </a:solidFill>
        <a:latin typeface="Arial" pitchFamily="27" charset="0"/>
        <a:ea typeface="ＭＳ Ｐゴシック" pitchFamily="27" charset="-128"/>
        <a:cs typeface="+mn-cs"/>
      </a:defRPr>
    </a:lvl4pPr>
    <a:lvl5pPr marL="1828800" algn="l" rtl="0" fontAlgn="base">
      <a:spcBef>
        <a:spcPct val="30000"/>
      </a:spcBef>
      <a:spcAft>
        <a:spcPct val="0"/>
      </a:spcAft>
      <a:defRPr sz="1200" kern="1200">
        <a:solidFill>
          <a:schemeClr val="tx1"/>
        </a:solidFill>
        <a:latin typeface="Arial" pitchFamily="27" charset="0"/>
        <a:ea typeface="ＭＳ Ｐゴシック" pitchFamily="2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DB2EEE-0D06-ED41-9A48-CB9FA288E1DB}" type="slidenum">
              <a:rPr lang="en-US"/>
              <a:pPr/>
              <a:t>3</a:t>
            </a:fld>
            <a:endParaRPr lang="en-US"/>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F11A1E-CBF7-904D-8D29-4D579F3A55D4}" type="slidenum">
              <a:rPr lang="en-US"/>
              <a:pPr/>
              <a:t>18</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A01943-BD4F-264E-9CE9-075244BB82AE}" type="slidenum">
              <a:rPr lang="en-US"/>
              <a:pPr/>
              <a:t>19</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1E4BAB69-45A6-9F47-97D1-61D95839058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3986E707-48C7-2640-993B-728B9D28282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7F75A54B-8933-0E42-A2B6-88D8DFC0DC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E1452EF9-6740-894A-9270-0941D925238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DAAEB45A-0ECA-5245-8BDC-39321A94863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D91F823B-AF88-6848-BD24-66D0C1CA3D3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47A00A25-181D-4541-8B43-4C7CCF0C13D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B79C1E9C-0FE0-6E43-9AB6-A9EFF930225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smtClean="0"/>
            </a:lvl1pPr>
          </a:lstStyle>
          <a:p>
            <a:fld id="{943914F8-A3FF-F941-9023-CB17E3F3A64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86D358A3-1C0D-2A42-9692-04297AE2BE8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C1614703-26F2-0C42-BDB4-8D361D643E5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n-lt"/>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n-lt"/>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mn-lt"/>
              </a:defRPr>
            </a:lvl1pPr>
          </a:lstStyle>
          <a:p>
            <a:fld id="{1CC9AB5E-B95D-3F42-A184-0EBE5DF41F8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27" charset="0"/>
        </a:defRPr>
      </a:lvl2pPr>
      <a:lvl3pPr algn="ctr" rtl="0" fontAlgn="base">
        <a:spcBef>
          <a:spcPct val="0"/>
        </a:spcBef>
        <a:spcAft>
          <a:spcPct val="0"/>
        </a:spcAft>
        <a:defRPr sz="4400">
          <a:solidFill>
            <a:schemeClr val="tx2"/>
          </a:solidFill>
          <a:latin typeface="Arial" pitchFamily="27" charset="0"/>
        </a:defRPr>
      </a:lvl3pPr>
      <a:lvl4pPr algn="ctr" rtl="0" fontAlgn="base">
        <a:spcBef>
          <a:spcPct val="0"/>
        </a:spcBef>
        <a:spcAft>
          <a:spcPct val="0"/>
        </a:spcAft>
        <a:defRPr sz="4400">
          <a:solidFill>
            <a:schemeClr val="tx2"/>
          </a:solidFill>
          <a:latin typeface="Arial" pitchFamily="27" charset="0"/>
        </a:defRPr>
      </a:lvl4pPr>
      <a:lvl5pPr algn="ctr" rtl="0" fontAlgn="base">
        <a:spcBef>
          <a:spcPct val="0"/>
        </a:spcBef>
        <a:spcAft>
          <a:spcPct val="0"/>
        </a:spcAft>
        <a:defRPr sz="4400">
          <a:solidFill>
            <a:schemeClr val="tx2"/>
          </a:solidFill>
          <a:latin typeface="Arial" pitchFamily="27" charset="0"/>
        </a:defRPr>
      </a:lvl5pPr>
      <a:lvl6pPr marL="457200" algn="ctr" rtl="0" fontAlgn="base">
        <a:spcBef>
          <a:spcPct val="0"/>
        </a:spcBef>
        <a:spcAft>
          <a:spcPct val="0"/>
        </a:spcAft>
        <a:defRPr sz="4400">
          <a:solidFill>
            <a:schemeClr val="tx2"/>
          </a:solidFill>
          <a:latin typeface="Arial" pitchFamily="27" charset="0"/>
        </a:defRPr>
      </a:lvl6pPr>
      <a:lvl7pPr marL="914400" algn="ctr" rtl="0" fontAlgn="base">
        <a:spcBef>
          <a:spcPct val="0"/>
        </a:spcBef>
        <a:spcAft>
          <a:spcPct val="0"/>
        </a:spcAft>
        <a:defRPr sz="4400">
          <a:solidFill>
            <a:schemeClr val="tx2"/>
          </a:solidFill>
          <a:latin typeface="Arial" pitchFamily="27" charset="0"/>
        </a:defRPr>
      </a:lvl7pPr>
      <a:lvl8pPr marL="1371600" algn="ctr" rtl="0" fontAlgn="base">
        <a:spcBef>
          <a:spcPct val="0"/>
        </a:spcBef>
        <a:spcAft>
          <a:spcPct val="0"/>
        </a:spcAft>
        <a:defRPr sz="4400">
          <a:solidFill>
            <a:schemeClr val="tx2"/>
          </a:solidFill>
          <a:latin typeface="Arial" pitchFamily="27" charset="0"/>
        </a:defRPr>
      </a:lvl8pPr>
      <a:lvl9pPr marL="1828800" algn="ctr" rtl="0" fontAlgn="base">
        <a:spcBef>
          <a:spcPct val="0"/>
        </a:spcBef>
        <a:spcAft>
          <a:spcPct val="0"/>
        </a:spcAft>
        <a:defRPr sz="4400">
          <a:solidFill>
            <a:schemeClr val="tx2"/>
          </a:solidFill>
          <a:latin typeface="Arial" pitchFamily="27"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ＭＳ Ｐゴシック" pitchFamily="27" charset="-128"/>
        </a:defRPr>
      </a:lvl2pPr>
      <a:lvl3pPr marL="1143000" indent="-228600" algn="l" rtl="0" fontAlgn="base">
        <a:spcBef>
          <a:spcPct val="20000"/>
        </a:spcBef>
        <a:spcAft>
          <a:spcPct val="0"/>
        </a:spcAft>
        <a:buChar char="•"/>
        <a:defRPr sz="2400">
          <a:solidFill>
            <a:schemeClr val="tx1"/>
          </a:solidFill>
          <a:latin typeface="+mn-lt"/>
          <a:ea typeface="ＭＳ Ｐゴシック" pitchFamily="27" charset="-128"/>
        </a:defRPr>
      </a:lvl3pPr>
      <a:lvl4pPr marL="1600200" indent="-228600" algn="l" rtl="0" fontAlgn="base">
        <a:spcBef>
          <a:spcPct val="20000"/>
        </a:spcBef>
        <a:spcAft>
          <a:spcPct val="0"/>
        </a:spcAft>
        <a:buChar char="–"/>
        <a:defRPr sz="2000">
          <a:solidFill>
            <a:schemeClr val="tx1"/>
          </a:solidFill>
          <a:latin typeface="+mn-lt"/>
          <a:ea typeface="ＭＳ Ｐゴシック" pitchFamily="27" charset="-128"/>
        </a:defRPr>
      </a:lvl4pPr>
      <a:lvl5pPr marL="2057400" indent="-228600" algn="l" rtl="0" fontAlgn="base">
        <a:spcBef>
          <a:spcPct val="20000"/>
        </a:spcBef>
        <a:spcAft>
          <a:spcPct val="0"/>
        </a:spcAft>
        <a:buChar char="»"/>
        <a:defRPr sz="2000">
          <a:solidFill>
            <a:schemeClr val="tx1"/>
          </a:solidFill>
          <a:latin typeface="+mn-lt"/>
          <a:ea typeface="ＭＳ Ｐゴシック" pitchFamily="27"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27"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27"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27"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2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slide" Target="slide4.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44000" cy="6861175"/>
            <a:chOff x="0" y="0"/>
            <a:chExt cx="5760" cy="4322"/>
          </a:xfrm>
        </p:grpSpPr>
        <p:pic>
          <p:nvPicPr>
            <p:cNvPr id="3075" name="Picture 3"/>
            <p:cNvPicPr>
              <a:picLocks noChangeAspect="1" noChangeArrowheads="1"/>
            </p:cNvPicPr>
            <p:nvPr/>
          </p:nvPicPr>
          <p:blipFill>
            <a:blip r:embed="rId2"/>
            <a:srcRect/>
            <a:stretch>
              <a:fillRect/>
            </a:stretch>
          </p:blipFill>
          <p:spPr bwMode="auto">
            <a:xfrm>
              <a:off x="0" y="0"/>
              <a:ext cx="5760" cy="4322"/>
            </a:xfrm>
            <a:prstGeom prst="rect">
              <a:avLst/>
            </a:prstGeom>
            <a:noFill/>
            <a:ln w="9525">
              <a:noFill/>
              <a:miter lim="800000"/>
              <a:headEnd/>
              <a:tailEnd/>
            </a:ln>
            <a:effectLst/>
          </p:spPr>
        </p:pic>
        <p:sp>
          <p:nvSpPr>
            <p:cNvPr id="3076" name="Text Box 4"/>
            <p:cNvSpPr txBox="1">
              <a:spLocks noChangeArrowheads="1"/>
            </p:cNvSpPr>
            <p:nvPr/>
          </p:nvSpPr>
          <p:spPr bwMode="auto">
            <a:xfrm>
              <a:off x="228" y="87"/>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3077" name="Text Box 5"/>
            <p:cNvSpPr txBox="1">
              <a:spLocks noChangeArrowheads="1"/>
            </p:cNvSpPr>
            <p:nvPr/>
          </p:nvSpPr>
          <p:spPr bwMode="auto">
            <a:xfrm>
              <a:off x="864" y="103"/>
              <a:ext cx="4896"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sp>
          <p:nvSpPr>
            <p:cNvPr id="3078" name="Text Box 6"/>
            <p:cNvSpPr txBox="1">
              <a:spLocks noChangeArrowheads="1"/>
            </p:cNvSpPr>
            <p:nvPr/>
          </p:nvSpPr>
          <p:spPr bwMode="auto">
            <a:xfrm>
              <a:off x="96" y="4128"/>
              <a:ext cx="816" cy="192"/>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pPr>
              <a:r>
                <a:rPr lang="en-US" sz="1400">
                  <a:solidFill>
                    <a:schemeClr val="bg1"/>
                  </a:solidFill>
                </a:rPr>
                <a:t>Course 2</a:t>
              </a:r>
            </a:p>
          </p:txBody>
        </p:sp>
      </p:grpSp>
      <p:sp>
        <p:nvSpPr>
          <p:cNvPr id="3079" name="Text Box 7">
            <a:hlinkClick r:id="" action="ppaction://hlinkshowjump?jump=nextslide"/>
          </p:cNvPr>
          <p:cNvSpPr txBox="1">
            <a:spLocks noChangeArrowheads="1"/>
          </p:cNvSpPr>
          <p:nvPr/>
        </p:nvSpPr>
        <p:spPr bwMode="auto">
          <a:xfrm>
            <a:off x="3779838" y="2424113"/>
            <a:ext cx="1855787" cy="51911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2800" b="0" u="sng">
                <a:solidFill>
                  <a:schemeClr val="bg1"/>
                </a:solidFill>
                <a:effectLst>
                  <a:outerShdw blurRad="38100" dist="38100" dir="2700000" algn="tl">
                    <a:srgbClr val="DDDDDD"/>
                  </a:outerShdw>
                </a:effectLst>
              </a:rPr>
              <a:t>Warm Up</a:t>
            </a:r>
          </a:p>
        </p:txBody>
      </p:sp>
      <p:sp>
        <p:nvSpPr>
          <p:cNvPr id="3080" name="Text Box 8">
            <a:hlinkClick r:id="rId3" action="ppaction://hlinksldjump"/>
          </p:cNvPr>
          <p:cNvSpPr txBox="1">
            <a:spLocks noChangeArrowheads="1"/>
          </p:cNvSpPr>
          <p:nvPr/>
        </p:nvSpPr>
        <p:spPr bwMode="auto">
          <a:xfrm>
            <a:off x="3779838" y="3033713"/>
            <a:ext cx="3636962" cy="51911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2800" b="0" u="sng">
                <a:solidFill>
                  <a:schemeClr val="bg1"/>
                </a:solidFill>
                <a:effectLst>
                  <a:outerShdw blurRad="38100" dist="38100" dir="2700000" algn="tl">
                    <a:srgbClr val="DDDDDD"/>
                  </a:outerShdw>
                </a:effectLst>
              </a:rPr>
              <a:t>Problem of the Day</a:t>
            </a:r>
          </a:p>
        </p:txBody>
      </p:sp>
      <p:sp>
        <p:nvSpPr>
          <p:cNvPr id="3081" name="Text Box 9">
            <a:hlinkClick r:id="rId4" action="ppaction://hlinksldjump"/>
          </p:cNvPr>
          <p:cNvSpPr txBox="1">
            <a:spLocks noChangeArrowheads="1"/>
          </p:cNvSpPr>
          <p:nvPr/>
        </p:nvSpPr>
        <p:spPr bwMode="auto">
          <a:xfrm>
            <a:off x="3779838" y="3643313"/>
            <a:ext cx="3763962" cy="51911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2800" b="0" u="sng">
                <a:solidFill>
                  <a:schemeClr val="bg1"/>
                </a:solidFill>
                <a:effectLst>
                  <a:outerShdw blurRad="38100" dist="38100" dir="2700000" algn="tl">
                    <a:srgbClr val="DDDDDD"/>
                  </a:outerShdw>
                </a:effectLst>
              </a:rPr>
              <a:t>Lesson Presentation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0" y="1236663"/>
            <a:ext cx="9144000" cy="457200"/>
          </a:xfrm>
          <a:prstGeom prst="rect">
            <a:avLst/>
          </a:prstGeom>
          <a:noFill/>
          <a:ln w="9525">
            <a:noFill/>
            <a:miter lim="800000"/>
            <a:headEnd/>
            <a:tailEnd/>
          </a:ln>
          <a:effectLst/>
        </p:spPr>
        <p:txBody>
          <a:bodyPr anchor="ctr">
            <a:prstTxWarp prst="textNoShape">
              <a:avLst/>
            </a:prstTxWarp>
            <a:spAutoFit/>
          </a:bodyPr>
          <a:lstStyle/>
          <a:p>
            <a:pPr algn="ctr" eaLnBrk="0" hangingPunct="0">
              <a:spcBef>
                <a:spcPct val="50000"/>
              </a:spcBef>
            </a:pPr>
            <a:r>
              <a:rPr lang="en-US" sz="2400" b="0" u="sng">
                <a:solidFill>
                  <a:srgbClr val="006699"/>
                </a:solidFill>
                <a:latin typeface="Arial Black" pitchFamily="27" charset="0"/>
              </a:rPr>
              <a:t>Try This</a:t>
            </a:r>
            <a:r>
              <a:rPr lang="en-US" sz="2400" b="0">
                <a:solidFill>
                  <a:srgbClr val="006699"/>
                </a:solidFill>
                <a:latin typeface="Arial Black" pitchFamily="27" charset="0"/>
              </a:rPr>
              <a:t>: Example 1</a:t>
            </a:r>
            <a:endParaRPr lang="en-US" sz="2600" b="0">
              <a:solidFill>
                <a:schemeClr val="accent2"/>
              </a:solidFill>
              <a:latin typeface="Arial MT Bl" charset="0"/>
            </a:endParaRPr>
          </a:p>
        </p:txBody>
      </p:sp>
      <p:sp>
        <p:nvSpPr>
          <p:cNvPr id="15364" name="Text Box 4"/>
          <p:cNvSpPr txBox="1">
            <a:spLocks noChangeArrowheads="1"/>
          </p:cNvSpPr>
          <p:nvPr/>
        </p:nvSpPr>
        <p:spPr bwMode="auto">
          <a:xfrm>
            <a:off x="1066800" y="92075"/>
            <a:ext cx="5559425" cy="579438"/>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b="0">
                <a:solidFill>
                  <a:schemeClr val="bg1"/>
                </a:solidFill>
                <a:latin typeface="Arial Black" pitchFamily="27" charset="0"/>
              </a:rPr>
              <a:t>Insert Lesson Title Here</a:t>
            </a:r>
            <a:endParaRPr lang="en-US" sz="2400" b="0"/>
          </a:p>
        </p:txBody>
      </p:sp>
      <p:grpSp>
        <p:nvGrpSpPr>
          <p:cNvPr id="15371" name="Group 11"/>
          <p:cNvGrpSpPr>
            <a:grpSpLocks/>
          </p:cNvGrpSpPr>
          <p:nvPr/>
        </p:nvGrpSpPr>
        <p:grpSpPr bwMode="auto">
          <a:xfrm>
            <a:off x="0" y="0"/>
            <a:ext cx="9144000" cy="6862763"/>
            <a:chOff x="0" y="0"/>
            <a:chExt cx="5760" cy="4323"/>
          </a:xfrm>
        </p:grpSpPr>
        <p:pic>
          <p:nvPicPr>
            <p:cNvPr id="15372" name="Picture 12"/>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15373" name="Picture 13"/>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15374" name="Text Box 14"/>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15375" name="Text Box 15"/>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15376" name="Text Box 16"/>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15377" name="Text Box 17"/>
          <p:cNvSpPr txBox="1">
            <a:spLocks noChangeArrowheads="1"/>
          </p:cNvSpPr>
          <p:nvPr/>
        </p:nvSpPr>
        <p:spPr bwMode="auto">
          <a:xfrm>
            <a:off x="457200" y="2057400"/>
            <a:ext cx="8237538" cy="457200"/>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pPr>
            <a:r>
              <a:rPr lang="en-US" sz="2400"/>
              <a:t>Identify like terms in the list.</a:t>
            </a:r>
            <a:endParaRPr lang="en-US" sz="2400" b="0">
              <a:latin typeface="Times" pitchFamily="27" charset="0"/>
            </a:endParaRPr>
          </a:p>
        </p:txBody>
      </p:sp>
      <p:sp>
        <p:nvSpPr>
          <p:cNvPr id="15378" name="Text Box 18"/>
          <p:cNvSpPr txBox="1">
            <a:spLocks noChangeArrowheads="1"/>
          </p:cNvSpPr>
          <p:nvPr/>
        </p:nvSpPr>
        <p:spPr bwMode="auto">
          <a:xfrm>
            <a:off x="990600" y="2895600"/>
            <a:ext cx="5237163" cy="457200"/>
          </a:xfrm>
          <a:prstGeom prst="rect">
            <a:avLst/>
          </a:prstGeom>
          <a:noFill/>
          <a:ln w="9525">
            <a:noFill/>
            <a:miter lim="800000"/>
            <a:headEnd/>
            <a:tailEnd/>
          </a:ln>
          <a:effectLst/>
        </p:spPr>
        <p:txBody>
          <a:bodyPr wrap="none">
            <a:prstTxWarp prst="textNoShape">
              <a:avLst/>
            </a:prstTxWarp>
            <a:spAutoFit/>
          </a:bodyPr>
          <a:lstStyle/>
          <a:p>
            <a:r>
              <a:rPr lang="en-US" sz="2400" b="0"/>
              <a:t>2</a:t>
            </a:r>
            <a:r>
              <a:rPr lang="en-US" sz="2400" b="0" i="1"/>
              <a:t>x</a:t>
            </a:r>
            <a:r>
              <a:rPr lang="en-US" sz="2400" b="0"/>
              <a:t>     4</a:t>
            </a:r>
            <a:r>
              <a:rPr lang="en-US" sz="2400" b="0" i="1"/>
              <a:t>y</a:t>
            </a:r>
            <a:r>
              <a:rPr lang="en-US" sz="2400" b="0" i="1" baseline="30000"/>
              <a:t>3</a:t>
            </a:r>
            <a:r>
              <a:rPr lang="en-US" sz="2400" b="0"/>
              <a:t>    8</a:t>
            </a:r>
            <a:r>
              <a:rPr lang="en-US" sz="2400" b="0" i="1"/>
              <a:t>x</a:t>
            </a:r>
            <a:r>
              <a:rPr lang="en-US" sz="2400" b="0"/>
              <a:t>     5</a:t>
            </a:r>
            <a:r>
              <a:rPr lang="en-US" sz="2400" b="0" i="1"/>
              <a:t>z</a:t>
            </a:r>
            <a:r>
              <a:rPr lang="en-US" sz="2400" b="0"/>
              <a:t>      5y</a:t>
            </a:r>
            <a:r>
              <a:rPr lang="en-US" sz="2400" b="0" baseline="30000"/>
              <a:t>3</a:t>
            </a:r>
            <a:r>
              <a:rPr lang="en-US" sz="2400" b="0"/>
              <a:t>    8</a:t>
            </a:r>
            <a:r>
              <a:rPr lang="en-US" sz="2400" b="0" i="1"/>
              <a:t>z</a:t>
            </a:r>
            <a:endParaRPr lang="en-US" sz="2400" b="0"/>
          </a:p>
        </p:txBody>
      </p:sp>
      <p:sp>
        <p:nvSpPr>
          <p:cNvPr id="15379" name="Text Box 19"/>
          <p:cNvSpPr txBox="1">
            <a:spLocks noChangeArrowheads="1"/>
          </p:cNvSpPr>
          <p:nvPr/>
        </p:nvSpPr>
        <p:spPr bwMode="auto">
          <a:xfrm>
            <a:off x="777875" y="3625850"/>
            <a:ext cx="6477000" cy="45720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400" b="0"/>
              <a:t>Look for like variables with like powers.</a:t>
            </a:r>
          </a:p>
        </p:txBody>
      </p:sp>
      <p:sp>
        <p:nvSpPr>
          <p:cNvPr id="15381" name="Text Box 21"/>
          <p:cNvSpPr txBox="1">
            <a:spLocks noChangeArrowheads="1"/>
          </p:cNvSpPr>
          <p:nvPr/>
        </p:nvSpPr>
        <p:spPr bwMode="auto">
          <a:xfrm>
            <a:off x="762000" y="5105400"/>
            <a:ext cx="7608888" cy="457200"/>
          </a:xfrm>
          <a:prstGeom prst="rect">
            <a:avLst/>
          </a:prstGeom>
          <a:noFill/>
          <a:ln w="9525">
            <a:noFill/>
            <a:miter lim="800000"/>
            <a:headEnd/>
            <a:tailEnd/>
          </a:ln>
          <a:effectLst/>
        </p:spPr>
        <p:txBody>
          <a:bodyPr wrap="none">
            <a:prstTxWarp prst="textNoShape">
              <a:avLst/>
            </a:prstTxWarp>
            <a:spAutoFit/>
          </a:bodyPr>
          <a:lstStyle/>
          <a:p>
            <a:r>
              <a:rPr lang="en-US" sz="2400" b="0"/>
              <a:t>Like terms: 2</a:t>
            </a:r>
            <a:r>
              <a:rPr lang="en-US" sz="2400" b="0" i="1"/>
              <a:t>x</a:t>
            </a:r>
            <a:r>
              <a:rPr lang="en-US" sz="2400" b="0"/>
              <a:t> and 8</a:t>
            </a:r>
            <a:r>
              <a:rPr lang="en-US" sz="2400" b="0" i="1"/>
              <a:t>x    </a:t>
            </a:r>
            <a:r>
              <a:rPr lang="en-US" sz="2400" b="0"/>
              <a:t>4y</a:t>
            </a:r>
            <a:r>
              <a:rPr lang="en-US" sz="2400" b="0" baseline="30000"/>
              <a:t>3</a:t>
            </a:r>
            <a:r>
              <a:rPr lang="en-US" sz="2400" b="0"/>
              <a:t> and 5y</a:t>
            </a:r>
            <a:r>
              <a:rPr lang="en-US" sz="2400" b="0" baseline="30000"/>
              <a:t>3</a:t>
            </a:r>
            <a:r>
              <a:rPr lang="en-US" sz="2400" b="0"/>
              <a:t>   5</a:t>
            </a:r>
            <a:r>
              <a:rPr lang="en-US" sz="2400" b="0" i="1"/>
              <a:t>z </a:t>
            </a:r>
            <a:r>
              <a:rPr lang="en-US" sz="2400" b="0"/>
              <a:t>and 8</a:t>
            </a:r>
            <a:r>
              <a:rPr lang="en-US" sz="2400" b="0" i="1"/>
              <a:t>z</a:t>
            </a:r>
            <a:endParaRPr lang="en-US" sz="2400" b="0"/>
          </a:p>
        </p:txBody>
      </p:sp>
      <p:sp>
        <p:nvSpPr>
          <p:cNvPr id="15382" name="Oval 22"/>
          <p:cNvSpPr>
            <a:spLocks noChangeArrowheads="1"/>
          </p:cNvSpPr>
          <p:nvPr/>
        </p:nvSpPr>
        <p:spPr bwMode="auto">
          <a:xfrm>
            <a:off x="762000" y="4414838"/>
            <a:ext cx="914400" cy="457200"/>
          </a:xfrm>
          <a:prstGeom prst="ellipse">
            <a:avLst/>
          </a:prstGeom>
          <a:noFill/>
          <a:ln w="9525">
            <a:solidFill>
              <a:srgbClr val="FF3300"/>
            </a:solidFill>
            <a:round/>
            <a:headEnd/>
            <a:tailEnd/>
          </a:ln>
          <a:effectLst/>
        </p:spPr>
        <p:txBody>
          <a:bodyPr wrap="none" anchor="ctr">
            <a:prstTxWarp prst="textNoShape">
              <a:avLst/>
            </a:prstTxWarp>
          </a:bodyPr>
          <a:lstStyle/>
          <a:p>
            <a:endParaRPr lang="en-US"/>
          </a:p>
        </p:txBody>
      </p:sp>
      <p:sp>
        <p:nvSpPr>
          <p:cNvPr id="15383" name="Oval 23"/>
          <p:cNvSpPr>
            <a:spLocks noChangeArrowheads="1"/>
          </p:cNvSpPr>
          <p:nvPr/>
        </p:nvSpPr>
        <p:spPr bwMode="auto">
          <a:xfrm>
            <a:off x="2590800" y="4386263"/>
            <a:ext cx="914400" cy="457200"/>
          </a:xfrm>
          <a:prstGeom prst="ellipse">
            <a:avLst/>
          </a:prstGeom>
          <a:noFill/>
          <a:ln w="9525">
            <a:solidFill>
              <a:srgbClr val="FF3300"/>
            </a:solidFill>
            <a:round/>
            <a:headEnd/>
            <a:tailEnd/>
          </a:ln>
          <a:effectLst/>
        </p:spPr>
        <p:txBody>
          <a:bodyPr wrap="none" anchor="ctr">
            <a:prstTxWarp prst="textNoShape">
              <a:avLst/>
            </a:prstTxWarp>
          </a:bodyPr>
          <a:lstStyle/>
          <a:p>
            <a:endParaRPr lang="en-US"/>
          </a:p>
        </p:txBody>
      </p:sp>
      <p:sp>
        <p:nvSpPr>
          <p:cNvPr id="15384" name="Rectangle 24"/>
          <p:cNvSpPr>
            <a:spLocks noChangeArrowheads="1"/>
          </p:cNvSpPr>
          <p:nvPr/>
        </p:nvSpPr>
        <p:spPr bwMode="auto">
          <a:xfrm>
            <a:off x="5562600" y="4338638"/>
            <a:ext cx="762000" cy="609600"/>
          </a:xfrm>
          <a:prstGeom prst="rect">
            <a:avLst/>
          </a:prstGeom>
          <a:noFill/>
          <a:ln w="9525">
            <a:solidFill>
              <a:srgbClr val="34679B"/>
            </a:solidFill>
            <a:miter lim="800000"/>
            <a:headEnd/>
            <a:tailEnd/>
          </a:ln>
          <a:effectLst/>
        </p:spPr>
        <p:txBody>
          <a:bodyPr wrap="none" anchor="ctr">
            <a:prstTxWarp prst="textNoShape">
              <a:avLst/>
            </a:prstTxWarp>
          </a:bodyPr>
          <a:lstStyle/>
          <a:p>
            <a:endParaRPr lang="en-US"/>
          </a:p>
        </p:txBody>
      </p:sp>
      <p:sp>
        <p:nvSpPr>
          <p:cNvPr id="15385" name="Rectangle 25"/>
          <p:cNvSpPr>
            <a:spLocks noChangeArrowheads="1"/>
          </p:cNvSpPr>
          <p:nvPr/>
        </p:nvSpPr>
        <p:spPr bwMode="auto">
          <a:xfrm>
            <a:off x="3581400" y="4343400"/>
            <a:ext cx="762000" cy="609600"/>
          </a:xfrm>
          <a:prstGeom prst="rect">
            <a:avLst/>
          </a:prstGeom>
          <a:noFill/>
          <a:ln w="9525">
            <a:solidFill>
              <a:srgbClr val="34679B"/>
            </a:solidFill>
            <a:miter lim="800000"/>
            <a:headEnd/>
            <a:tailEnd/>
          </a:ln>
          <a:effectLst/>
        </p:spPr>
        <p:txBody>
          <a:bodyPr wrap="none" anchor="ctr">
            <a:prstTxWarp prst="textNoShape">
              <a:avLst/>
            </a:prstTxWarp>
          </a:bodyPr>
          <a:lstStyle/>
          <a:p>
            <a:endParaRPr lang="en-US"/>
          </a:p>
        </p:txBody>
      </p:sp>
      <p:sp>
        <p:nvSpPr>
          <p:cNvPr id="15386" name="AutoShape 26"/>
          <p:cNvSpPr>
            <a:spLocks noChangeArrowheads="1"/>
          </p:cNvSpPr>
          <p:nvPr/>
        </p:nvSpPr>
        <p:spPr bwMode="auto">
          <a:xfrm>
            <a:off x="4648200" y="4310063"/>
            <a:ext cx="762000" cy="609600"/>
          </a:xfrm>
          <a:prstGeom prst="hexagon">
            <a:avLst>
              <a:gd name="adj" fmla="val 31250"/>
              <a:gd name="vf" fmla="val 115470"/>
            </a:avLst>
          </a:prstGeom>
          <a:noFill/>
          <a:ln w="9525">
            <a:solidFill>
              <a:srgbClr val="009900"/>
            </a:solidFill>
            <a:miter lim="800000"/>
            <a:headEnd/>
            <a:tailEnd/>
          </a:ln>
          <a:effectLst/>
        </p:spPr>
        <p:txBody>
          <a:bodyPr wrap="none" anchor="ctr">
            <a:prstTxWarp prst="textNoShape">
              <a:avLst/>
            </a:prstTxWarp>
          </a:bodyPr>
          <a:lstStyle/>
          <a:p>
            <a:endParaRPr lang="en-US"/>
          </a:p>
        </p:txBody>
      </p:sp>
      <p:sp>
        <p:nvSpPr>
          <p:cNvPr id="15387" name="AutoShape 27"/>
          <p:cNvSpPr>
            <a:spLocks noChangeArrowheads="1"/>
          </p:cNvSpPr>
          <p:nvPr/>
        </p:nvSpPr>
        <p:spPr bwMode="auto">
          <a:xfrm>
            <a:off x="1784350" y="4343400"/>
            <a:ext cx="762000" cy="609600"/>
          </a:xfrm>
          <a:prstGeom prst="hexagon">
            <a:avLst>
              <a:gd name="adj" fmla="val 31250"/>
              <a:gd name="vf" fmla="val 115470"/>
            </a:avLst>
          </a:prstGeom>
          <a:noFill/>
          <a:ln w="9525">
            <a:solidFill>
              <a:srgbClr val="009900"/>
            </a:solidFill>
            <a:miter lim="800000"/>
            <a:headEnd/>
            <a:tailEnd/>
          </a:ln>
          <a:effectLst/>
        </p:spPr>
        <p:txBody>
          <a:bodyPr wrap="none" anchor="ctr">
            <a:prstTxWarp prst="textNoShape">
              <a:avLst/>
            </a:prstTxWarp>
          </a:bodyPr>
          <a:lstStyle/>
          <a:p>
            <a:endParaRPr lang="en-US"/>
          </a:p>
        </p:txBody>
      </p:sp>
      <p:sp>
        <p:nvSpPr>
          <p:cNvPr id="15388" name="Text Box 28"/>
          <p:cNvSpPr txBox="1">
            <a:spLocks noChangeArrowheads="1"/>
          </p:cNvSpPr>
          <p:nvPr/>
        </p:nvSpPr>
        <p:spPr bwMode="auto">
          <a:xfrm>
            <a:off x="938213" y="4398963"/>
            <a:ext cx="5237162" cy="457200"/>
          </a:xfrm>
          <a:prstGeom prst="rect">
            <a:avLst/>
          </a:prstGeom>
          <a:noFill/>
          <a:ln w="9525">
            <a:noFill/>
            <a:miter lim="800000"/>
            <a:headEnd/>
            <a:tailEnd/>
          </a:ln>
          <a:effectLst/>
        </p:spPr>
        <p:txBody>
          <a:bodyPr wrap="none">
            <a:prstTxWarp prst="textNoShape">
              <a:avLst/>
            </a:prstTxWarp>
            <a:spAutoFit/>
          </a:bodyPr>
          <a:lstStyle/>
          <a:p>
            <a:r>
              <a:rPr lang="en-US" sz="2400" b="0"/>
              <a:t>2</a:t>
            </a:r>
            <a:r>
              <a:rPr lang="en-US" sz="2400" b="0" i="1"/>
              <a:t>x</a:t>
            </a:r>
            <a:r>
              <a:rPr lang="en-US" sz="2400" b="0"/>
              <a:t>     4</a:t>
            </a:r>
            <a:r>
              <a:rPr lang="en-US" sz="2400" b="0" i="1"/>
              <a:t>y</a:t>
            </a:r>
            <a:r>
              <a:rPr lang="en-US" sz="2400" b="0" i="1" baseline="30000"/>
              <a:t>3</a:t>
            </a:r>
            <a:r>
              <a:rPr lang="en-US" sz="2400" b="0"/>
              <a:t>    8</a:t>
            </a:r>
            <a:r>
              <a:rPr lang="en-US" sz="2400" b="0" i="1"/>
              <a:t>x</a:t>
            </a:r>
            <a:r>
              <a:rPr lang="en-US" sz="2400" b="0"/>
              <a:t>     5</a:t>
            </a:r>
            <a:r>
              <a:rPr lang="en-US" sz="2400" b="0" i="1"/>
              <a:t>z</a:t>
            </a:r>
            <a:r>
              <a:rPr lang="en-US" sz="2400" b="0"/>
              <a:t>      5y</a:t>
            </a:r>
            <a:r>
              <a:rPr lang="en-US" sz="2400" b="0" baseline="30000"/>
              <a:t>3</a:t>
            </a:r>
            <a:r>
              <a:rPr lang="en-US" sz="2400" b="0"/>
              <a:t>    8</a:t>
            </a:r>
            <a:r>
              <a:rPr lang="en-US" sz="2400" b="0" i="1"/>
              <a:t>z</a:t>
            </a:r>
            <a:endParaRPr lang="en-US" sz="2400" b="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379"/>
                                        </p:tgtEl>
                                        <p:attrNameLst>
                                          <p:attrName>style.visibility</p:attrName>
                                        </p:attrNameLst>
                                      </p:cBhvr>
                                      <p:to>
                                        <p:strVal val="visible"/>
                                      </p:to>
                                    </p:set>
                                    <p:animEffect transition="in" filter="box(in)">
                                      <p:cBhvr>
                                        <p:cTn id="7" dur="500"/>
                                        <p:tgtEl>
                                          <p:spTgt spid="1537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388"/>
                                        </p:tgtEl>
                                        <p:attrNameLst>
                                          <p:attrName>style.visibility</p:attrName>
                                        </p:attrNameLst>
                                      </p:cBhvr>
                                      <p:to>
                                        <p:strVal val="visible"/>
                                      </p:to>
                                    </p:set>
                                    <p:animEffect transition="in" filter="wipe(left)">
                                      <p:cBhvr>
                                        <p:cTn id="12" dur="1000"/>
                                        <p:tgtEl>
                                          <p:spTgt spid="1538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5382"/>
                                        </p:tgtEl>
                                        <p:attrNameLst>
                                          <p:attrName>style.visibility</p:attrName>
                                        </p:attrNameLst>
                                      </p:cBhvr>
                                      <p:to>
                                        <p:strVal val="visible"/>
                                      </p:to>
                                    </p:set>
                                    <p:animEffect transition="in" filter="dissolve">
                                      <p:cBhvr>
                                        <p:cTn id="17" dur="1000"/>
                                        <p:tgtEl>
                                          <p:spTgt spid="15382"/>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5383"/>
                                        </p:tgtEl>
                                        <p:attrNameLst>
                                          <p:attrName>style.visibility</p:attrName>
                                        </p:attrNameLst>
                                      </p:cBhvr>
                                      <p:to>
                                        <p:strVal val="visible"/>
                                      </p:to>
                                    </p:set>
                                    <p:animEffect transition="in" filter="dissolve">
                                      <p:cBhvr>
                                        <p:cTn id="20" dur="1000"/>
                                        <p:tgtEl>
                                          <p:spTgt spid="15383"/>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5387"/>
                                        </p:tgtEl>
                                        <p:attrNameLst>
                                          <p:attrName>style.visibility</p:attrName>
                                        </p:attrNameLst>
                                      </p:cBhvr>
                                      <p:to>
                                        <p:strVal val="visible"/>
                                      </p:to>
                                    </p:set>
                                    <p:animEffect transition="in" filter="dissolve">
                                      <p:cBhvr>
                                        <p:cTn id="25" dur="1000"/>
                                        <p:tgtEl>
                                          <p:spTgt spid="15387"/>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5386"/>
                                        </p:tgtEl>
                                        <p:attrNameLst>
                                          <p:attrName>style.visibility</p:attrName>
                                        </p:attrNameLst>
                                      </p:cBhvr>
                                      <p:to>
                                        <p:strVal val="visible"/>
                                      </p:to>
                                    </p:set>
                                    <p:animEffect transition="in" filter="dissolve">
                                      <p:cBhvr>
                                        <p:cTn id="28" dur="1000"/>
                                        <p:tgtEl>
                                          <p:spTgt spid="15386"/>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5385"/>
                                        </p:tgtEl>
                                        <p:attrNameLst>
                                          <p:attrName>style.visibility</p:attrName>
                                        </p:attrNameLst>
                                      </p:cBhvr>
                                      <p:to>
                                        <p:strVal val="visible"/>
                                      </p:to>
                                    </p:set>
                                    <p:animEffect transition="in" filter="dissolve">
                                      <p:cBhvr>
                                        <p:cTn id="33" dur="1000"/>
                                        <p:tgtEl>
                                          <p:spTgt spid="15385"/>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5384"/>
                                        </p:tgtEl>
                                        <p:attrNameLst>
                                          <p:attrName>style.visibility</p:attrName>
                                        </p:attrNameLst>
                                      </p:cBhvr>
                                      <p:to>
                                        <p:strVal val="visible"/>
                                      </p:to>
                                    </p:set>
                                    <p:animEffect transition="in" filter="dissolve">
                                      <p:cBhvr>
                                        <p:cTn id="36" dur="1000"/>
                                        <p:tgtEl>
                                          <p:spTgt spid="15384"/>
                                        </p:tgtEl>
                                      </p:cBhvr>
                                    </p:animEffect>
                                  </p:childTnLst>
                                </p:cTn>
                              </p:par>
                            </p:childTnLst>
                          </p:cTn>
                        </p:par>
                      </p:childTnLst>
                    </p:cTn>
                  </p:par>
                  <p:par>
                    <p:cTn id="37" fill="hold">
                      <p:stCondLst>
                        <p:cond delay="indefinite"/>
                      </p:stCondLst>
                      <p:childTnLst>
                        <p:par>
                          <p:cTn id="38" fill="hold">
                            <p:stCondLst>
                              <p:cond delay="0"/>
                            </p:stCondLst>
                            <p:childTnLst>
                              <p:par>
                                <p:cTn id="39" presetID="25" presetClass="entr" presetSubtype="0" fill="hold" grpId="0" nodeType="clickEffect">
                                  <p:stCondLst>
                                    <p:cond delay="0"/>
                                  </p:stCondLst>
                                  <p:childTnLst>
                                    <p:set>
                                      <p:cBhvr>
                                        <p:cTn id="40" dur="1" fill="hold">
                                          <p:stCondLst>
                                            <p:cond delay="0"/>
                                          </p:stCondLst>
                                        </p:cTn>
                                        <p:tgtEl>
                                          <p:spTgt spid="15381"/>
                                        </p:tgtEl>
                                        <p:attrNameLst>
                                          <p:attrName>style.visibility</p:attrName>
                                        </p:attrNameLst>
                                      </p:cBhvr>
                                      <p:to>
                                        <p:strVal val="visible"/>
                                      </p:to>
                                    </p:set>
                                    <p:anim calcmode="lin" valueType="num">
                                      <p:cBhvr>
                                        <p:cTn id="41" dur="500" decel="50000" fill="hold">
                                          <p:stCondLst>
                                            <p:cond delay="0"/>
                                          </p:stCondLst>
                                        </p:cTn>
                                        <p:tgtEl>
                                          <p:spTgt spid="15381"/>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15381"/>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15381"/>
                                        </p:tgtEl>
                                        <p:attrNameLst>
                                          <p:attrName>ppt_w</p:attrName>
                                        </p:attrNameLst>
                                      </p:cBhvr>
                                      <p:tavLst>
                                        <p:tav tm="0">
                                          <p:val>
                                            <p:strVal val="#ppt_w*.05"/>
                                          </p:val>
                                        </p:tav>
                                        <p:tav tm="100000">
                                          <p:val>
                                            <p:strVal val="#ppt_w"/>
                                          </p:val>
                                        </p:tav>
                                      </p:tavLst>
                                    </p:anim>
                                    <p:anim calcmode="lin" valueType="num">
                                      <p:cBhvr>
                                        <p:cTn id="44" dur="1000" fill="hold"/>
                                        <p:tgtEl>
                                          <p:spTgt spid="15381"/>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15381"/>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15381"/>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15381"/>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15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9" grpId="0"/>
      <p:bldP spid="15381" grpId="0"/>
      <p:bldP spid="15382" grpId="0" animBg="1"/>
      <p:bldP spid="15383" grpId="0" animBg="1"/>
      <p:bldP spid="15384" grpId="0" animBg="1"/>
      <p:bldP spid="15385" grpId="0" animBg="1"/>
      <p:bldP spid="15386" grpId="0" animBg="1"/>
      <p:bldP spid="15387" grpId="0" animBg="1"/>
      <p:bldP spid="1538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1066800" y="92075"/>
            <a:ext cx="5559425" cy="579438"/>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b="0">
                <a:solidFill>
                  <a:schemeClr val="bg1"/>
                </a:solidFill>
                <a:latin typeface="Arial Black" pitchFamily="27" charset="0"/>
              </a:rPr>
              <a:t>Insert Lesson Title Here</a:t>
            </a:r>
            <a:endParaRPr lang="en-US" sz="2400" b="0"/>
          </a:p>
        </p:txBody>
      </p:sp>
      <p:grpSp>
        <p:nvGrpSpPr>
          <p:cNvPr id="14347" name="Group 11"/>
          <p:cNvGrpSpPr>
            <a:grpSpLocks/>
          </p:cNvGrpSpPr>
          <p:nvPr/>
        </p:nvGrpSpPr>
        <p:grpSpPr bwMode="auto">
          <a:xfrm>
            <a:off x="0" y="0"/>
            <a:ext cx="9144000" cy="6862763"/>
            <a:chOff x="0" y="0"/>
            <a:chExt cx="5760" cy="4323"/>
          </a:xfrm>
        </p:grpSpPr>
        <p:pic>
          <p:nvPicPr>
            <p:cNvPr id="14348" name="Picture 12"/>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14349" name="Picture 13"/>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14350" name="Text Box 14"/>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14351" name="Text Box 15"/>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14352" name="Text Box 16"/>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14353" name="AutoShape 17"/>
          <p:cNvSpPr>
            <a:spLocks noChangeArrowheads="1"/>
          </p:cNvSpPr>
          <p:nvPr/>
        </p:nvSpPr>
        <p:spPr bwMode="auto">
          <a:xfrm>
            <a:off x="1204913" y="28194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pPr algn="ctr"/>
            <a:r>
              <a:rPr lang="en-US" sz="2400" b="0" i="1"/>
              <a:t>x</a:t>
            </a:r>
          </a:p>
        </p:txBody>
      </p:sp>
      <p:sp>
        <p:nvSpPr>
          <p:cNvPr id="14354" name="Text Box 18"/>
          <p:cNvSpPr txBox="1">
            <a:spLocks noChangeArrowheads="1"/>
          </p:cNvSpPr>
          <p:nvPr/>
        </p:nvSpPr>
        <p:spPr bwMode="auto">
          <a:xfrm>
            <a:off x="533400" y="1676400"/>
            <a:ext cx="8353425" cy="457200"/>
          </a:xfrm>
          <a:prstGeom prst="rect">
            <a:avLst/>
          </a:prstGeom>
          <a:noFill/>
          <a:ln w="9525">
            <a:noFill/>
            <a:miter lim="800000"/>
            <a:headEnd/>
            <a:tailEnd/>
          </a:ln>
          <a:effectLst/>
        </p:spPr>
        <p:txBody>
          <a:bodyPr wrap="none">
            <a:prstTxWarp prst="textNoShape">
              <a:avLst/>
            </a:prstTxWarp>
            <a:spAutoFit/>
          </a:bodyPr>
          <a:lstStyle/>
          <a:p>
            <a:r>
              <a:rPr lang="en-US" sz="2400" b="0"/>
              <a:t>Combining like terms is like grouping similar objects.</a:t>
            </a:r>
          </a:p>
        </p:txBody>
      </p:sp>
      <p:sp>
        <p:nvSpPr>
          <p:cNvPr id="14355" name="AutoShape 19"/>
          <p:cNvSpPr>
            <a:spLocks noChangeArrowheads="1"/>
          </p:cNvSpPr>
          <p:nvPr/>
        </p:nvSpPr>
        <p:spPr bwMode="auto">
          <a:xfrm>
            <a:off x="1066800" y="35052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56" name="AutoShape 20"/>
          <p:cNvSpPr>
            <a:spLocks noChangeArrowheads="1"/>
          </p:cNvSpPr>
          <p:nvPr/>
        </p:nvSpPr>
        <p:spPr bwMode="auto">
          <a:xfrm>
            <a:off x="1600200" y="35052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57" name="AutoShape 21"/>
          <p:cNvSpPr>
            <a:spLocks noChangeArrowheads="1"/>
          </p:cNvSpPr>
          <p:nvPr/>
        </p:nvSpPr>
        <p:spPr bwMode="auto">
          <a:xfrm>
            <a:off x="4114800" y="3471863"/>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58" name="AutoShape 22"/>
          <p:cNvSpPr>
            <a:spLocks noChangeArrowheads="1"/>
          </p:cNvSpPr>
          <p:nvPr/>
        </p:nvSpPr>
        <p:spPr bwMode="auto">
          <a:xfrm>
            <a:off x="1752600" y="28194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59" name="AutoShape 23"/>
          <p:cNvSpPr>
            <a:spLocks noChangeArrowheads="1"/>
          </p:cNvSpPr>
          <p:nvPr/>
        </p:nvSpPr>
        <p:spPr bwMode="auto">
          <a:xfrm>
            <a:off x="3581400" y="3471863"/>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60" name="AutoShape 24"/>
          <p:cNvSpPr>
            <a:spLocks noChangeArrowheads="1"/>
          </p:cNvSpPr>
          <p:nvPr/>
        </p:nvSpPr>
        <p:spPr bwMode="auto">
          <a:xfrm>
            <a:off x="3048000" y="35052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61" name="AutoShape 25"/>
          <p:cNvSpPr>
            <a:spLocks noChangeArrowheads="1"/>
          </p:cNvSpPr>
          <p:nvPr/>
        </p:nvSpPr>
        <p:spPr bwMode="auto">
          <a:xfrm>
            <a:off x="3733800" y="28194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62" name="AutoShape 26"/>
          <p:cNvSpPr>
            <a:spLocks noChangeArrowheads="1"/>
          </p:cNvSpPr>
          <p:nvPr/>
        </p:nvSpPr>
        <p:spPr bwMode="auto">
          <a:xfrm>
            <a:off x="3200400" y="28194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63" name="AutoShape 27"/>
          <p:cNvSpPr>
            <a:spLocks noChangeArrowheads="1"/>
          </p:cNvSpPr>
          <p:nvPr/>
        </p:nvSpPr>
        <p:spPr bwMode="auto">
          <a:xfrm>
            <a:off x="5334000" y="35052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64" name="AutoShape 28"/>
          <p:cNvSpPr>
            <a:spLocks noChangeArrowheads="1"/>
          </p:cNvSpPr>
          <p:nvPr/>
        </p:nvSpPr>
        <p:spPr bwMode="auto">
          <a:xfrm>
            <a:off x="5867400" y="35052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65" name="AutoShape 29"/>
          <p:cNvSpPr>
            <a:spLocks noChangeArrowheads="1"/>
          </p:cNvSpPr>
          <p:nvPr/>
        </p:nvSpPr>
        <p:spPr bwMode="auto">
          <a:xfrm>
            <a:off x="6400800" y="35052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66" name="AutoShape 30"/>
          <p:cNvSpPr>
            <a:spLocks noChangeArrowheads="1"/>
          </p:cNvSpPr>
          <p:nvPr/>
        </p:nvSpPr>
        <p:spPr bwMode="auto">
          <a:xfrm>
            <a:off x="7010400" y="35052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67" name="AutoShape 31"/>
          <p:cNvSpPr>
            <a:spLocks noChangeArrowheads="1"/>
          </p:cNvSpPr>
          <p:nvPr/>
        </p:nvSpPr>
        <p:spPr bwMode="auto">
          <a:xfrm>
            <a:off x="7620000" y="35052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68" name="AutoShape 32"/>
          <p:cNvSpPr>
            <a:spLocks noChangeArrowheads="1"/>
          </p:cNvSpPr>
          <p:nvPr/>
        </p:nvSpPr>
        <p:spPr bwMode="auto">
          <a:xfrm>
            <a:off x="7419975" y="28194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69" name="AutoShape 33"/>
          <p:cNvSpPr>
            <a:spLocks noChangeArrowheads="1"/>
          </p:cNvSpPr>
          <p:nvPr/>
        </p:nvSpPr>
        <p:spPr bwMode="auto">
          <a:xfrm>
            <a:off x="6858000" y="28194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70" name="AutoShape 34"/>
          <p:cNvSpPr>
            <a:spLocks noChangeArrowheads="1"/>
          </p:cNvSpPr>
          <p:nvPr/>
        </p:nvSpPr>
        <p:spPr bwMode="auto">
          <a:xfrm>
            <a:off x="6248400" y="281940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71" name="AutoShape 35"/>
          <p:cNvSpPr>
            <a:spLocks noChangeArrowheads="1"/>
          </p:cNvSpPr>
          <p:nvPr/>
        </p:nvSpPr>
        <p:spPr bwMode="auto">
          <a:xfrm>
            <a:off x="5638800" y="2838450"/>
            <a:ext cx="457200" cy="533400"/>
          </a:xfrm>
          <a:prstGeom prst="cube">
            <a:avLst>
              <a:gd name="adj" fmla="val 25000"/>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14372" name="Text Box 36"/>
          <p:cNvSpPr txBox="1">
            <a:spLocks noChangeArrowheads="1"/>
          </p:cNvSpPr>
          <p:nvPr/>
        </p:nvSpPr>
        <p:spPr bwMode="auto">
          <a:xfrm>
            <a:off x="2362200" y="3032125"/>
            <a:ext cx="625475" cy="701675"/>
          </a:xfrm>
          <a:prstGeom prst="rect">
            <a:avLst/>
          </a:prstGeom>
          <a:noFill/>
          <a:ln w="9525">
            <a:noFill/>
            <a:miter lim="800000"/>
            <a:headEnd/>
            <a:tailEnd/>
          </a:ln>
          <a:effectLst/>
        </p:spPr>
        <p:txBody>
          <a:bodyPr wrap="none">
            <a:prstTxWarp prst="textNoShape">
              <a:avLst/>
            </a:prstTxWarp>
            <a:spAutoFit/>
          </a:bodyPr>
          <a:lstStyle/>
          <a:p>
            <a:r>
              <a:rPr lang="en-US" sz="4000"/>
              <a:t>+</a:t>
            </a:r>
          </a:p>
        </p:txBody>
      </p:sp>
      <p:sp>
        <p:nvSpPr>
          <p:cNvPr id="14373" name="Text Box 37"/>
          <p:cNvSpPr txBox="1">
            <a:spLocks noChangeArrowheads="1"/>
          </p:cNvSpPr>
          <p:nvPr/>
        </p:nvSpPr>
        <p:spPr bwMode="auto">
          <a:xfrm>
            <a:off x="4784725" y="3032125"/>
            <a:ext cx="600075" cy="701675"/>
          </a:xfrm>
          <a:prstGeom prst="rect">
            <a:avLst/>
          </a:prstGeom>
          <a:noFill/>
          <a:ln w="9525">
            <a:noFill/>
            <a:miter lim="800000"/>
            <a:headEnd/>
            <a:tailEnd/>
          </a:ln>
          <a:effectLst/>
        </p:spPr>
        <p:txBody>
          <a:bodyPr wrap="none">
            <a:prstTxWarp prst="textNoShape">
              <a:avLst/>
            </a:prstTxWarp>
            <a:spAutoFit/>
          </a:bodyPr>
          <a:lstStyle/>
          <a:p>
            <a:r>
              <a:rPr lang="en-US" sz="4000" b="0"/>
              <a:t>=</a:t>
            </a:r>
          </a:p>
        </p:txBody>
      </p:sp>
      <p:sp>
        <p:nvSpPr>
          <p:cNvPr id="14375" name="Text Box 39"/>
          <p:cNvSpPr txBox="1">
            <a:spLocks noChangeArrowheads="1"/>
          </p:cNvSpPr>
          <p:nvPr/>
        </p:nvSpPr>
        <p:spPr bwMode="auto">
          <a:xfrm>
            <a:off x="1568450" y="35814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76" name="Rectangle 40"/>
          <p:cNvSpPr>
            <a:spLocks noChangeArrowheads="1"/>
          </p:cNvSpPr>
          <p:nvPr/>
        </p:nvSpPr>
        <p:spPr bwMode="auto">
          <a:xfrm>
            <a:off x="1752600" y="28956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77" name="Rectangle 41"/>
          <p:cNvSpPr>
            <a:spLocks noChangeArrowheads="1"/>
          </p:cNvSpPr>
          <p:nvPr/>
        </p:nvSpPr>
        <p:spPr bwMode="auto">
          <a:xfrm>
            <a:off x="1066800" y="35814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78" name="Rectangle 42"/>
          <p:cNvSpPr>
            <a:spLocks noChangeArrowheads="1"/>
          </p:cNvSpPr>
          <p:nvPr/>
        </p:nvSpPr>
        <p:spPr bwMode="auto">
          <a:xfrm>
            <a:off x="3200400" y="28956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79" name="Rectangle 43"/>
          <p:cNvSpPr>
            <a:spLocks noChangeArrowheads="1"/>
          </p:cNvSpPr>
          <p:nvPr/>
        </p:nvSpPr>
        <p:spPr bwMode="auto">
          <a:xfrm>
            <a:off x="3749675" y="28956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80" name="Rectangle 44"/>
          <p:cNvSpPr>
            <a:spLocks noChangeArrowheads="1"/>
          </p:cNvSpPr>
          <p:nvPr/>
        </p:nvSpPr>
        <p:spPr bwMode="auto">
          <a:xfrm>
            <a:off x="3048000" y="35814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81" name="Rectangle 45"/>
          <p:cNvSpPr>
            <a:spLocks noChangeArrowheads="1"/>
          </p:cNvSpPr>
          <p:nvPr/>
        </p:nvSpPr>
        <p:spPr bwMode="auto">
          <a:xfrm>
            <a:off x="3600450" y="3533775"/>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82" name="Rectangle 46"/>
          <p:cNvSpPr>
            <a:spLocks noChangeArrowheads="1"/>
          </p:cNvSpPr>
          <p:nvPr/>
        </p:nvSpPr>
        <p:spPr bwMode="auto">
          <a:xfrm>
            <a:off x="4114800" y="3533775"/>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83" name="Rectangle 47"/>
          <p:cNvSpPr>
            <a:spLocks noChangeArrowheads="1"/>
          </p:cNvSpPr>
          <p:nvPr/>
        </p:nvSpPr>
        <p:spPr bwMode="auto">
          <a:xfrm>
            <a:off x="5626100" y="28956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84" name="Rectangle 48"/>
          <p:cNvSpPr>
            <a:spLocks noChangeArrowheads="1"/>
          </p:cNvSpPr>
          <p:nvPr/>
        </p:nvSpPr>
        <p:spPr bwMode="auto">
          <a:xfrm>
            <a:off x="6264275" y="28956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85" name="Rectangle 49"/>
          <p:cNvSpPr>
            <a:spLocks noChangeArrowheads="1"/>
          </p:cNvSpPr>
          <p:nvPr/>
        </p:nvSpPr>
        <p:spPr bwMode="auto">
          <a:xfrm>
            <a:off x="6873875" y="28956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86" name="Rectangle 50"/>
          <p:cNvSpPr>
            <a:spLocks noChangeArrowheads="1"/>
          </p:cNvSpPr>
          <p:nvPr/>
        </p:nvSpPr>
        <p:spPr bwMode="auto">
          <a:xfrm>
            <a:off x="7407275" y="28956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87" name="Rectangle 51"/>
          <p:cNvSpPr>
            <a:spLocks noChangeArrowheads="1"/>
          </p:cNvSpPr>
          <p:nvPr/>
        </p:nvSpPr>
        <p:spPr bwMode="auto">
          <a:xfrm>
            <a:off x="5321300" y="356235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88" name="Rectangle 52"/>
          <p:cNvSpPr>
            <a:spLocks noChangeArrowheads="1"/>
          </p:cNvSpPr>
          <p:nvPr/>
        </p:nvSpPr>
        <p:spPr bwMode="auto">
          <a:xfrm>
            <a:off x="5883275" y="35814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89" name="Rectangle 53"/>
          <p:cNvSpPr>
            <a:spLocks noChangeArrowheads="1"/>
          </p:cNvSpPr>
          <p:nvPr/>
        </p:nvSpPr>
        <p:spPr bwMode="auto">
          <a:xfrm>
            <a:off x="6416675" y="35814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90" name="Rectangle 54"/>
          <p:cNvSpPr>
            <a:spLocks noChangeArrowheads="1"/>
          </p:cNvSpPr>
          <p:nvPr/>
        </p:nvSpPr>
        <p:spPr bwMode="auto">
          <a:xfrm>
            <a:off x="6997700" y="35814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91" name="Rectangle 55"/>
          <p:cNvSpPr>
            <a:spLocks noChangeArrowheads="1"/>
          </p:cNvSpPr>
          <p:nvPr/>
        </p:nvSpPr>
        <p:spPr bwMode="auto">
          <a:xfrm>
            <a:off x="7607300" y="3581400"/>
            <a:ext cx="365125" cy="457200"/>
          </a:xfrm>
          <a:prstGeom prst="rect">
            <a:avLst/>
          </a:prstGeom>
          <a:noFill/>
          <a:ln w="9525">
            <a:noFill/>
            <a:miter lim="800000"/>
            <a:headEnd/>
            <a:tailEnd/>
          </a:ln>
          <a:effectLst/>
        </p:spPr>
        <p:txBody>
          <a:bodyPr wrap="none">
            <a:prstTxWarp prst="textNoShape">
              <a:avLst/>
            </a:prstTxWarp>
            <a:spAutoFit/>
          </a:bodyPr>
          <a:lstStyle/>
          <a:p>
            <a:r>
              <a:rPr lang="en-US" sz="2400" b="0" i="1"/>
              <a:t>x</a:t>
            </a:r>
          </a:p>
        </p:txBody>
      </p:sp>
      <p:sp>
        <p:nvSpPr>
          <p:cNvPr id="14392" name="Text Box 56"/>
          <p:cNvSpPr txBox="1">
            <a:spLocks noChangeArrowheads="1"/>
          </p:cNvSpPr>
          <p:nvPr/>
        </p:nvSpPr>
        <p:spPr bwMode="auto">
          <a:xfrm>
            <a:off x="1355725" y="4298950"/>
            <a:ext cx="558800" cy="457200"/>
          </a:xfrm>
          <a:prstGeom prst="rect">
            <a:avLst/>
          </a:prstGeom>
          <a:noFill/>
          <a:ln w="9525">
            <a:noFill/>
            <a:miter lim="800000"/>
            <a:headEnd/>
            <a:tailEnd/>
          </a:ln>
          <a:effectLst/>
        </p:spPr>
        <p:txBody>
          <a:bodyPr wrap="none">
            <a:prstTxWarp prst="textNoShape">
              <a:avLst/>
            </a:prstTxWarp>
            <a:spAutoFit/>
          </a:bodyPr>
          <a:lstStyle/>
          <a:p>
            <a:r>
              <a:rPr lang="en-US" sz="2400" b="0"/>
              <a:t>4</a:t>
            </a:r>
            <a:r>
              <a:rPr lang="en-US" sz="2400" b="0" i="1"/>
              <a:t>x</a:t>
            </a:r>
            <a:endParaRPr lang="en-US" sz="2400" b="0"/>
          </a:p>
        </p:txBody>
      </p:sp>
      <p:sp>
        <p:nvSpPr>
          <p:cNvPr id="14393" name="Text Box 57"/>
          <p:cNvSpPr txBox="1">
            <a:spLocks noChangeArrowheads="1"/>
          </p:cNvSpPr>
          <p:nvPr/>
        </p:nvSpPr>
        <p:spPr bwMode="auto">
          <a:xfrm>
            <a:off x="2422525" y="4298950"/>
            <a:ext cx="433388" cy="457200"/>
          </a:xfrm>
          <a:prstGeom prst="rect">
            <a:avLst/>
          </a:prstGeom>
          <a:noFill/>
          <a:ln w="9525">
            <a:noFill/>
            <a:miter lim="800000"/>
            <a:headEnd/>
            <a:tailEnd/>
          </a:ln>
          <a:effectLst/>
        </p:spPr>
        <p:txBody>
          <a:bodyPr wrap="none">
            <a:prstTxWarp prst="textNoShape">
              <a:avLst/>
            </a:prstTxWarp>
            <a:spAutoFit/>
          </a:bodyPr>
          <a:lstStyle/>
          <a:p>
            <a:r>
              <a:rPr lang="en-US" sz="2400" b="0"/>
              <a:t>+</a:t>
            </a:r>
          </a:p>
        </p:txBody>
      </p:sp>
      <p:sp>
        <p:nvSpPr>
          <p:cNvPr id="14394" name="Text Box 58"/>
          <p:cNvSpPr txBox="1">
            <a:spLocks noChangeArrowheads="1"/>
          </p:cNvSpPr>
          <p:nvPr/>
        </p:nvSpPr>
        <p:spPr bwMode="auto">
          <a:xfrm>
            <a:off x="3565525" y="4298950"/>
            <a:ext cx="558800" cy="457200"/>
          </a:xfrm>
          <a:prstGeom prst="rect">
            <a:avLst/>
          </a:prstGeom>
          <a:noFill/>
          <a:ln w="9525">
            <a:noFill/>
            <a:miter lim="800000"/>
            <a:headEnd/>
            <a:tailEnd/>
          </a:ln>
          <a:effectLst/>
        </p:spPr>
        <p:txBody>
          <a:bodyPr wrap="none">
            <a:prstTxWarp prst="textNoShape">
              <a:avLst/>
            </a:prstTxWarp>
            <a:spAutoFit/>
          </a:bodyPr>
          <a:lstStyle/>
          <a:p>
            <a:r>
              <a:rPr lang="en-US" sz="2400" b="0"/>
              <a:t>5</a:t>
            </a:r>
            <a:r>
              <a:rPr lang="en-US" sz="2400" b="0" i="1"/>
              <a:t>x</a:t>
            </a:r>
            <a:endParaRPr lang="en-US" sz="2400" b="0"/>
          </a:p>
        </p:txBody>
      </p:sp>
      <p:sp>
        <p:nvSpPr>
          <p:cNvPr id="14395" name="Text Box 59"/>
          <p:cNvSpPr txBox="1">
            <a:spLocks noChangeArrowheads="1"/>
          </p:cNvSpPr>
          <p:nvPr/>
        </p:nvSpPr>
        <p:spPr bwMode="auto">
          <a:xfrm>
            <a:off x="4876800" y="4222750"/>
            <a:ext cx="433388" cy="457200"/>
          </a:xfrm>
          <a:prstGeom prst="rect">
            <a:avLst/>
          </a:prstGeom>
          <a:noFill/>
          <a:ln w="9525">
            <a:noFill/>
            <a:miter lim="800000"/>
            <a:headEnd/>
            <a:tailEnd/>
          </a:ln>
          <a:effectLst/>
        </p:spPr>
        <p:txBody>
          <a:bodyPr wrap="none">
            <a:prstTxWarp prst="textNoShape">
              <a:avLst/>
            </a:prstTxWarp>
            <a:spAutoFit/>
          </a:bodyPr>
          <a:lstStyle/>
          <a:p>
            <a:r>
              <a:rPr lang="en-US" sz="2400" b="0"/>
              <a:t>=</a:t>
            </a:r>
          </a:p>
        </p:txBody>
      </p:sp>
      <p:sp>
        <p:nvSpPr>
          <p:cNvPr id="14396" name="Text Box 60"/>
          <p:cNvSpPr txBox="1">
            <a:spLocks noChangeArrowheads="1"/>
          </p:cNvSpPr>
          <p:nvPr/>
        </p:nvSpPr>
        <p:spPr bwMode="auto">
          <a:xfrm>
            <a:off x="6384925" y="4222750"/>
            <a:ext cx="558800" cy="457200"/>
          </a:xfrm>
          <a:prstGeom prst="rect">
            <a:avLst/>
          </a:prstGeom>
          <a:noFill/>
          <a:ln w="9525">
            <a:noFill/>
            <a:miter lim="800000"/>
            <a:headEnd/>
            <a:tailEnd/>
          </a:ln>
          <a:effectLst/>
        </p:spPr>
        <p:txBody>
          <a:bodyPr wrap="none">
            <a:prstTxWarp prst="textNoShape">
              <a:avLst/>
            </a:prstTxWarp>
            <a:spAutoFit/>
          </a:bodyPr>
          <a:lstStyle/>
          <a:p>
            <a:r>
              <a:rPr lang="en-US" sz="2400" b="0"/>
              <a:t>9</a:t>
            </a:r>
            <a:r>
              <a:rPr lang="en-US" sz="2400" b="0" i="1"/>
              <a:t>x</a:t>
            </a:r>
            <a:endParaRPr lang="en-US" sz="2400" b="0"/>
          </a:p>
        </p:txBody>
      </p:sp>
      <p:sp>
        <p:nvSpPr>
          <p:cNvPr id="14397" name="Text Box 61"/>
          <p:cNvSpPr txBox="1">
            <a:spLocks noChangeArrowheads="1"/>
          </p:cNvSpPr>
          <p:nvPr/>
        </p:nvSpPr>
        <p:spPr bwMode="auto">
          <a:xfrm>
            <a:off x="547688" y="5029200"/>
            <a:ext cx="8382000" cy="82232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400" b="0"/>
              <a:t>To combine like terms that have variables, add or</a:t>
            </a:r>
          </a:p>
          <a:p>
            <a:pPr>
              <a:lnSpc>
                <a:spcPct val="50000"/>
              </a:lnSpc>
              <a:spcBef>
                <a:spcPct val="50000"/>
              </a:spcBef>
            </a:pPr>
            <a:r>
              <a:rPr lang="en-US" sz="2400" b="0"/>
              <a:t>subtract the coefficients.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4353"/>
                                        </p:tgtEl>
                                        <p:attrNameLst>
                                          <p:attrName>style.visibility</p:attrName>
                                        </p:attrNameLst>
                                      </p:cBhvr>
                                      <p:to>
                                        <p:strVal val="visible"/>
                                      </p:to>
                                    </p:set>
                                    <p:anim calcmode="lin" valueType="num">
                                      <p:cBhvr>
                                        <p:cTn id="7" dur="500" fill="hold"/>
                                        <p:tgtEl>
                                          <p:spTgt spid="14353"/>
                                        </p:tgtEl>
                                        <p:attrNameLst>
                                          <p:attrName>ppt_w</p:attrName>
                                        </p:attrNameLst>
                                      </p:cBhvr>
                                      <p:tavLst>
                                        <p:tav tm="0">
                                          <p:val>
                                            <p:fltVal val="0"/>
                                          </p:val>
                                        </p:tav>
                                        <p:tav tm="100000">
                                          <p:val>
                                            <p:strVal val="#ppt_w"/>
                                          </p:val>
                                        </p:tav>
                                      </p:tavLst>
                                    </p:anim>
                                    <p:anim calcmode="lin" valueType="num">
                                      <p:cBhvr>
                                        <p:cTn id="8" dur="500" fill="hold"/>
                                        <p:tgtEl>
                                          <p:spTgt spid="14353"/>
                                        </p:tgtEl>
                                        <p:attrNameLst>
                                          <p:attrName>ppt_h</p:attrName>
                                        </p:attrNameLst>
                                      </p:cBhvr>
                                      <p:tavLst>
                                        <p:tav tm="0">
                                          <p:val>
                                            <p:fltVal val="0"/>
                                          </p:val>
                                        </p:tav>
                                        <p:tav tm="100000">
                                          <p:val>
                                            <p:strVal val="#ppt_h"/>
                                          </p:val>
                                        </p:tav>
                                      </p:tavLst>
                                    </p:anim>
                                    <p:anim calcmode="lin" valueType="num">
                                      <p:cBhvr>
                                        <p:cTn id="9" dur="500" fill="hold"/>
                                        <p:tgtEl>
                                          <p:spTgt spid="14353"/>
                                        </p:tgtEl>
                                        <p:attrNameLst>
                                          <p:attrName>style.rotation</p:attrName>
                                        </p:attrNameLst>
                                      </p:cBhvr>
                                      <p:tavLst>
                                        <p:tav tm="0">
                                          <p:val>
                                            <p:fltVal val="360"/>
                                          </p:val>
                                        </p:tav>
                                        <p:tav tm="100000">
                                          <p:val>
                                            <p:fltVal val="0"/>
                                          </p:val>
                                        </p:tav>
                                      </p:tavLst>
                                    </p:anim>
                                    <p:animEffect transition="in" filter="fade">
                                      <p:cBhvr>
                                        <p:cTn id="10" dur="500"/>
                                        <p:tgtEl>
                                          <p:spTgt spid="14353"/>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4355"/>
                                        </p:tgtEl>
                                        <p:attrNameLst>
                                          <p:attrName>style.visibility</p:attrName>
                                        </p:attrNameLst>
                                      </p:cBhvr>
                                      <p:to>
                                        <p:strVal val="visible"/>
                                      </p:to>
                                    </p:set>
                                    <p:anim calcmode="lin" valueType="num">
                                      <p:cBhvr>
                                        <p:cTn id="13" dur="500" fill="hold"/>
                                        <p:tgtEl>
                                          <p:spTgt spid="14355"/>
                                        </p:tgtEl>
                                        <p:attrNameLst>
                                          <p:attrName>ppt_w</p:attrName>
                                        </p:attrNameLst>
                                      </p:cBhvr>
                                      <p:tavLst>
                                        <p:tav tm="0">
                                          <p:val>
                                            <p:fltVal val="0"/>
                                          </p:val>
                                        </p:tav>
                                        <p:tav tm="100000">
                                          <p:val>
                                            <p:strVal val="#ppt_w"/>
                                          </p:val>
                                        </p:tav>
                                      </p:tavLst>
                                    </p:anim>
                                    <p:anim calcmode="lin" valueType="num">
                                      <p:cBhvr>
                                        <p:cTn id="14" dur="500" fill="hold"/>
                                        <p:tgtEl>
                                          <p:spTgt spid="14355"/>
                                        </p:tgtEl>
                                        <p:attrNameLst>
                                          <p:attrName>ppt_h</p:attrName>
                                        </p:attrNameLst>
                                      </p:cBhvr>
                                      <p:tavLst>
                                        <p:tav tm="0">
                                          <p:val>
                                            <p:fltVal val="0"/>
                                          </p:val>
                                        </p:tav>
                                        <p:tav tm="100000">
                                          <p:val>
                                            <p:strVal val="#ppt_h"/>
                                          </p:val>
                                        </p:tav>
                                      </p:tavLst>
                                    </p:anim>
                                    <p:anim calcmode="lin" valueType="num">
                                      <p:cBhvr>
                                        <p:cTn id="15" dur="500" fill="hold"/>
                                        <p:tgtEl>
                                          <p:spTgt spid="14355"/>
                                        </p:tgtEl>
                                        <p:attrNameLst>
                                          <p:attrName>style.rotation</p:attrName>
                                        </p:attrNameLst>
                                      </p:cBhvr>
                                      <p:tavLst>
                                        <p:tav tm="0">
                                          <p:val>
                                            <p:fltVal val="360"/>
                                          </p:val>
                                        </p:tav>
                                        <p:tav tm="100000">
                                          <p:val>
                                            <p:fltVal val="0"/>
                                          </p:val>
                                        </p:tav>
                                      </p:tavLst>
                                    </p:anim>
                                    <p:animEffect transition="in" filter="fade">
                                      <p:cBhvr>
                                        <p:cTn id="16" dur="500"/>
                                        <p:tgtEl>
                                          <p:spTgt spid="14355"/>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14356"/>
                                        </p:tgtEl>
                                        <p:attrNameLst>
                                          <p:attrName>style.visibility</p:attrName>
                                        </p:attrNameLst>
                                      </p:cBhvr>
                                      <p:to>
                                        <p:strVal val="visible"/>
                                      </p:to>
                                    </p:set>
                                    <p:anim calcmode="lin" valueType="num">
                                      <p:cBhvr>
                                        <p:cTn id="19" dur="500" fill="hold"/>
                                        <p:tgtEl>
                                          <p:spTgt spid="14356"/>
                                        </p:tgtEl>
                                        <p:attrNameLst>
                                          <p:attrName>ppt_w</p:attrName>
                                        </p:attrNameLst>
                                      </p:cBhvr>
                                      <p:tavLst>
                                        <p:tav tm="0">
                                          <p:val>
                                            <p:fltVal val="0"/>
                                          </p:val>
                                        </p:tav>
                                        <p:tav tm="100000">
                                          <p:val>
                                            <p:strVal val="#ppt_w"/>
                                          </p:val>
                                        </p:tav>
                                      </p:tavLst>
                                    </p:anim>
                                    <p:anim calcmode="lin" valueType="num">
                                      <p:cBhvr>
                                        <p:cTn id="20" dur="500" fill="hold"/>
                                        <p:tgtEl>
                                          <p:spTgt spid="14356"/>
                                        </p:tgtEl>
                                        <p:attrNameLst>
                                          <p:attrName>ppt_h</p:attrName>
                                        </p:attrNameLst>
                                      </p:cBhvr>
                                      <p:tavLst>
                                        <p:tav tm="0">
                                          <p:val>
                                            <p:fltVal val="0"/>
                                          </p:val>
                                        </p:tav>
                                        <p:tav tm="100000">
                                          <p:val>
                                            <p:strVal val="#ppt_h"/>
                                          </p:val>
                                        </p:tav>
                                      </p:tavLst>
                                    </p:anim>
                                    <p:anim calcmode="lin" valueType="num">
                                      <p:cBhvr>
                                        <p:cTn id="21" dur="500" fill="hold"/>
                                        <p:tgtEl>
                                          <p:spTgt spid="14356"/>
                                        </p:tgtEl>
                                        <p:attrNameLst>
                                          <p:attrName>style.rotation</p:attrName>
                                        </p:attrNameLst>
                                      </p:cBhvr>
                                      <p:tavLst>
                                        <p:tav tm="0">
                                          <p:val>
                                            <p:fltVal val="360"/>
                                          </p:val>
                                        </p:tav>
                                        <p:tav tm="100000">
                                          <p:val>
                                            <p:fltVal val="0"/>
                                          </p:val>
                                        </p:tav>
                                      </p:tavLst>
                                    </p:anim>
                                    <p:animEffect transition="in" filter="fade">
                                      <p:cBhvr>
                                        <p:cTn id="22" dur="500"/>
                                        <p:tgtEl>
                                          <p:spTgt spid="14356"/>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14358"/>
                                        </p:tgtEl>
                                        <p:attrNameLst>
                                          <p:attrName>style.visibility</p:attrName>
                                        </p:attrNameLst>
                                      </p:cBhvr>
                                      <p:to>
                                        <p:strVal val="visible"/>
                                      </p:to>
                                    </p:set>
                                    <p:anim calcmode="lin" valueType="num">
                                      <p:cBhvr>
                                        <p:cTn id="25" dur="500" fill="hold"/>
                                        <p:tgtEl>
                                          <p:spTgt spid="14358"/>
                                        </p:tgtEl>
                                        <p:attrNameLst>
                                          <p:attrName>ppt_w</p:attrName>
                                        </p:attrNameLst>
                                      </p:cBhvr>
                                      <p:tavLst>
                                        <p:tav tm="0">
                                          <p:val>
                                            <p:fltVal val="0"/>
                                          </p:val>
                                        </p:tav>
                                        <p:tav tm="100000">
                                          <p:val>
                                            <p:strVal val="#ppt_w"/>
                                          </p:val>
                                        </p:tav>
                                      </p:tavLst>
                                    </p:anim>
                                    <p:anim calcmode="lin" valueType="num">
                                      <p:cBhvr>
                                        <p:cTn id="26" dur="500" fill="hold"/>
                                        <p:tgtEl>
                                          <p:spTgt spid="14358"/>
                                        </p:tgtEl>
                                        <p:attrNameLst>
                                          <p:attrName>ppt_h</p:attrName>
                                        </p:attrNameLst>
                                      </p:cBhvr>
                                      <p:tavLst>
                                        <p:tav tm="0">
                                          <p:val>
                                            <p:fltVal val="0"/>
                                          </p:val>
                                        </p:tav>
                                        <p:tav tm="100000">
                                          <p:val>
                                            <p:strVal val="#ppt_h"/>
                                          </p:val>
                                        </p:tav>
                                      </p:tavLst>
                                    </p:anim>
                                    <p:anim calcmode="lin" valueType="num">
                                      <p:cBhvr>
                                        <p:cTn id="27" dur="500" fill="hold"/>
                                        <p:tgtEl>
                                          <p:spTgt spid="14358"/>
                                        </p:tgtEl>
                                        <p:attrNameLst>
                                          <p:attrName>style.rotation</p:attrName>
                                        </p:attrNameLst>
                                      </p:cBhvr>
                                      <p:tavLst>
                                        <p:tav tm="0">
                                          <p:val>
                                            <p:fltVal val="360"/>
                                          </p:val>
                                        </p:tav>
                                        <p:tav tm="100000">
                                          <p:val>
                                            <p:fltVal val="0"/>
                                          </p:val>
                                        </p:tav>
                                      </p:tavLst>
                                    </p:anim>
                                    <p:animEffect transition="in" filter="fade">
                                      <p:cBhvr>
                                        <p:cTn id="28" dur="500"/>
                                        <p:tgtEl>
                                          <p:spTgt spid="14358"/>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14375"/>
                                        </p:tgtEl>
                                        <p:attrNameLst>
                                          <p:attrName>style.visibility</p:attrName>
                                        </p:attrNameLst>
                                      </p:cBhvr>
                                      <p:to>
                                        <p:strVal val="visible"/>
                                      </p:to>
                                    </p:set>
                                    <p:anim calcmode="lin" valueType="num">
                                      <p:cBhvr>
                                        <p:cTn id="31" dur="500" fill="hold"/>
                                        <p:tgtEl>
                                          <p:spTgt spid="14375"/>
                                        </p:tgtEl>
                                        <p:attrNameLst>
                                          <p:attrName>ppt_w</p:attrName>
                                        </p:attrNameLst>
                                      </p:cBhvr>
                                      <p:tavLst>
                                        <p:tav tm="0">
                                          <p:val>
                                            <p:fltVal val="0"/>
                                          </p:val>
                                        </p:tav>
                                        <p:tav tm="100000">
                                          <p:val>
                                            <p:strVal val="#ppt_w"/>
                                          </p:val>
                                        </p:tav>
                                      </p:tavLst>
                                    </p:anim>
                                    <p:anim calcmode="lin" valueType="num">
                                      <p:cBhvr>
                                        <p:cTn id="32" dur="500" fill="hold"/>
                                        <p:tgtEl>
                                          <p:spTgt spid="14375"/>
                                        </p:tgtEl>
                                        <p:attrNameLst>
                                          <p:attrName>ppt_h</p:attrName>
                                        </p:attrNameLst>
                                      </p:cBhvr>
                                      <p:tavLst>
                                        <p:tav tm="0">
                                          <p:val>
                                            <p:fltVal val="0"/>
                                          </p:val>
                                        </p:tav>
                                        <p:tav tm="100000">
                                          <p:val>
                                            <p:strVal val="#ppt_h"/>
                                          </p:val>
                                        </p:tav>
                                      </p:tavLst>
                                    </p:anim>
                                    <p:anim calcmode="lin" valueType="num">
                                      <p:cBhvr>
                                        <p:cTn id="33" dur="500" fill="hold"/>
                                        <p:tgtEl>
                                          <p:spTgt spid="14375"/>
                                        </p:tgtEl>
                                        <p:attrNameLst>
                                          <p:attrName>style.rotation</p:attrName>
                                        </p:attrNameLst>
                                      </p:cBhvr>
                                      <p:tavLst>
                                        <p:tav tm="0">
                                          <p:val>
                                            <p:fltVal val="360"/>
                                          </p:val>
                                        </p:tav>
                                        <p:tav tm="100000">
                                          <p:val>
                                            <p:fltVal val="0"/>
                                          </p:val>
                                        </p:tav>
                                      </p:tavLst>
                                    </p:anim>
                                    <p:animEffect transition="in" filter="fade">
                                      <p:cBhvr>
                                        <p:cTn id="34" dur="500"/>
                                        <p:tgtEl>
                                          <p:spTgt spid="14375"/>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14376"/>
                                        </p:tgtEl>
                                        <p:attrNameLst>
                                          <p:attrName>style.visibility</p:attrName>
                                        </p:attrNameLst>
                                      </p:cBhvr>
                                      <p:to>
                                        <p:strVal val="visible"/>
                                      </p:to>
                                    </p:set>
                                    <p:anim calcmode="lin" valueType="num">
                                      <p:cBhvr>
                                        <p:cTn id="37" dur="500" fill="hold"/>
                                        <p:tgtEl>
                                          <p:spTgt spid="14376"/>
                                        </p:tgtEl>
                                        <p:attrNameLst>
                                          <p:attrName>ppt_w</p:attrName>
                                        </p:attrNameLst>
                                      </p:cBhvr>
                                      <p:tavLst>
                                        <p:tav tm="0">
                                          <p:val>
                                            <p:fltVal val="0"/>
                                          </p:val>
                                        </p:tav>
                                        <p:tav tm="100000">
                                          <p:val>
                                            <p:strVal val="#ppt_w"/>
                                          </p:val>
                                        </p:tav>
                                      </p:tavLst>
                                    </p:anim>
                                    <p:anim calcmode="lin" valueType="num">
                                      <p:cBhvr>
                                        <p:cTn id="38" dur="500" fill="hold"/>
                                        <p:tgtEl>
                                          <p:spTgt spid="14376"/>
                                        </p:tgtEl>
                                        <p:attrNameLst>
                                          <p:attrName>ppt_h</p:attrName>
                                        </p:attrNameLst>
                                      </p:cBhvr>
                                      <p:tavLst>
                                        <p:tav tm="0">
                                          <p:val>
                                            <p:fltVal val="0"/>
                                          </p:val>
                                        </p:tav>
                                        <p:tav tm="100000">
                                          <p:val>
                                            <p:strVal val="#ppt_h"/>
                                          </p:val>
                                        </p:tav>
                                      </p:tavLst>
                                    </p:anim>
                                    <p:anim calcmode="lin" valueType="num">
                                      <p:cBhvr>
                                        <p:cTn id="39" dur="500" fill="hold"/>
                                        <p:tgtEl>
                                          <p:spTgt spid="14376"/>
                                        </p:tgtEl>
                                        <p:attrNameLst>
                                          <p:attrName>style.rotation</p:attrName>
                                        </p:attrNameLst>
                                      </p:cBhvr>
                                      <p:tavLst>
                                        <p:tav tm="0">
                                          <p:val>
                                            <p:fltVal val="360"/>
                                          </p:val>
                                        </p:tav>
                                        <p:tav tm="100000">
                                          <p:val>
                                            <p:fltVal val="0"/>
                                          </p:val>
                                        </p:tav>
                                      </p:tavLst>
                                    </p:anim>
                                    <p:animEffect transition="in" filter="fade">
                                      <p:cBhvr>
                                        <p:cTn id="40" dur="500"/>
                                        <p:tgtEl>
                                          <p:spTgt spid="14376"/>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14377"/>
                                        </p:tgtEl>
                                        <p:attrNameLst>
                                          <p:attrName>style.visibility</p:attrName>
                                        </p:attrNameLst>
                                      </p:cBhvr>
                                      <p:to>
                                        <p:strVal val="visible"/>
                                      </p:to>
                                    </p:set>
                                    <p:anim calcmode="lin" valueType="num">
                                      <p:cBhvr>
                                        <p:cTn id="43" dur="500" fill="hold"/>
                                        <p:tgtEl>
                                          <p:spTgt spid="14377"/>
                                        </p:tgtEl>
                                        <p:attrNameLst>
                                          <p:attrName>ppt_w</p:attrName>
                                        </p:attrNameLst>
                                      </p:cBhvr>
                                      <p:tavLst>
                                        <p:tav tm="0">
                                          <p:val>
                                            <p:fltVal val="0"/>
                                          </p:val>
                                        </p:tav>
                                        <p:tav tm="100000">
                                          <p:val>
                                            <p:strVal val="#ppt_w"/>
                                          </p:val>
                                        </p:tav>
                                      </p:tavLst>
                                    </p:anim>
                                    <p:anim calcmode="lin" valueType="num">
                                      <p:cBhvr>
                                        <p:cTn id="44" dur="500" fill="hold"/>
                                        <p:tgtEl>
                                          <p:spTgt spid="14377"/>
                                        </p:tgtEl>
                                        <p:attrNameLst>
                                          <p:attrName>ppt_h</p:attrName>
                                        </p:attrNameLst>
                                      </p:cBhvr>
                                      <p:tavLst>
                                        <p:tav tm="0">
                                          <p:val>
                                            <p:fltVal val="0"/>
                                          </p:val>
                                        </p:tav>
                                        <p:tav tm="100000">
                                          <p:val>
                                            <p:strVal val="#ppt_h"/>
                                          </p:val>
                                        </p:tav>
                                      </p:tavLst>
                                    </p:anim>
                                    <p:anim calcmode="lin" valueType="num">
                                      <p:cBhvr>
                                        <p:cTn id="45" dur="500" fill="hold"/>
                                        <p:tgtEl>
                                          <p:spTgt spid="14377"/>
                                        </p:tgtEl>
                                        <p:attrNameLst>
                                          <p:attrName>style.rotation</p:attrName>
                                        </p:attrNameLst>
                                      </p:cBhvr>
                                      <p:tavLst>
                                        <p:tav tm="0">
                                          <p:val>
                                            <p:fltVal val="360"/>
                                          </p:val>
                                        </p:tav>
                                        <p:tav tm="100000">
                                          <p:val>
                                            <p:fltVal val="0"/>
                                          </p:val>
                                        </p:tav>
                                      </p:tavLst>
                                    </p:anim>
                                    <p:animEffect transition="in" filter="fade">
                                      <p:cBhvr>
                                        <p:cTn id="46" dur="500"/>
                                        <p:tgtEl>
                                          <p:spTgt spid="14377"/>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14372"/>
                                        </p:tgtEl>
                                        <p:attrNameLst>
                                          <p:attrName>style.visibility</p:attrName>
                                        </p:attrNameLst>
                                      </p:cBhvr>
                                      <p:to>
                                        <p:strVal val="visible"/>
                                      </p:to>
                                    </p:set>
                                    <p:animEffect transition="in" filter="box(in)">
                                      <p:cBhvr>
                                        <p:cTn id="51" dur="500"/>
                                        <p:tgtEl>
                                          <p:spTgt spid="14372"/>
                                        </p:tgtEl>
                                      </p:cBhvr>
                                    </p:animEffect>
                                  </p:childTnLst>
                                </p:cTn>
                              </p:par>
                            </p:childTnLst>
                          </p:cTn>
                        </p:par>
                      </p:childTnLst>
                    </p:cTn>
                  </p:par>
                  <p:par>
                    <p:cTn id="52" fill="hold">
                      <p:stCondLst>
                        <p:cond delay="indefinite"/>
                      </p:stCondLst>
                      <p:childTnLst>
                        <p:par>
                          <p:cTn id="53" fill="hold">
                            <p:stCondLst>
                              <p:cond delay="0"/>
                            </p:stCondLst>
                            <p:childTnLst>
                              <p:par>
                                <p:cTn id="54" presetID="49" presetClass="entr" presetSubtype="0" decel="100000" fill="hold" grpId="0" nodeType="clickEffect">
                                  <p:stCondLst>
                                    <p:cond delay="0"/>
                                  </p:stCondLst>
                                  <p:childTnLst>
                                    <p:set>
                                      <p:cBhvr>
                                        <p:cTn id="55" dur="1" fill="hold">
                                          <p:stCondLst>
                                            <p:cond delay="0"/>
                                          </p:stCondLst>
                                        </p:cTn>
                                        <p:tgtEl>
                                          <p:spTgt spid="14357"/>
                                        </p:tgtEl>
                                        <p:attrNameLst>
                                          <p:attrName>style.visibility</p:attrName>
                                        </p:attrNameLst>
                                      </p:cBhvr>
                                      <p:to>
                                        <p:strVal val="visible"/>
                                      </p:to>
                                    </p:set>
                                    <p:anim calcmode="lin" valueType="num">
                                      <p:cBhvr>
                                        <p:cTn id="56" dur="500" fill="hold"/>
                                        <p:tgtEl>
                                          <p:spTgt spid="14357"/>
                                        </p:tgtEl>
                                        <p:attrNameLst>
                                          <p:attrName>ppt_w</p:attrName>
                                        </p:attrNameLst>
                                      </p:cBhvr>
                                      <p:tavLst>
                                        <p:tav tm="0">
                                          <p:val>
                                            <p:fltVal val="0"/>
                                          </p:val>
                                        </p:tav>
                                        <p:tav tm="100000">
                                          <p:val>
                                            <p:strVal val="#ppt_w"/>
                                          </p:val>
                                        </p:tav>
                                      </p:tavLst>
                                    </p:anim>
                                    <p:anim calcmode="lin" valueType="num">
                                      <p:cBhvr>
                                        <p:cTn id="57" dur="500" fill="hold"/>
                                        <p:tgtEl>
                                          <p:spTgt spid="14357"/>
                                        </p:tgtEl>
                                        <p:attrNameLst>
                                          <p:attrName>ppt_h</p:attrName>
                                        </p:attrNameLst>
                                      </p:cBhvr>
                                      <p:tavLst>
                                        <p:tav tm="0">
                                          <p:val>
                                            <p:fltVal val="0"/>
                                          </p:val>
                                        </p:tav>
                                        <p:tav tm="100000">
                                          <p:val>
                                            <p:strVal val="#ppt_h"/>
                                          </p:val>
                                        </p:tav>
                                      </p:tavLst>
                                    </p:anim>
                                    <p:anim calcmode="lin" valueType="num">
                                      <p:cBhvr>
                                        <p:cTn id="58" dur="500" fill="hold"/>
                                        <p:tgtEl>
                                          <p:spTgt spid="14357"/>
                                        </p:tgtEl>
                                        <p:attrNameLst>
                                          <p:attrName>style.rotation</p:attrName>
                                        </p:attrNameLst>
                                      </p:cBhvr>
                                      <p:tavLst>
                                        <p:tav tm="0">
                                          <p:val>
                                            <p:fltVal val="360"/>
                                          </p:val>
                                        </p:tav>
                                        <p:tav tm="100000">
                                          <p:val>
                                            <p:fltVal val="0"/>
                                          </p:val>
                                        </p:tav>
                                      </p:tavLst>
                                    </p:anim>
                                    <p:animEffect transition="in" filter="fade">
                                      <p:cBhvr>
                                        <p:cTn id="59" dur="500"/>
                                        <p:tgtEl>
                                          <p:spTgt spid="14357"/>
                                        </p:tgtEl>
                                      </p:cBhvr>
                                    </p:animEffect>
                                  </p:childTnLst>
                                </p:cTn>
                              </p:par>
                              <p:par>
                                <p:cTn id="60" presetID="49" presetClass="entr" presetSubtype="0" decel="100000" fill="hold" grpId="0" nodeType="withEffect">
                                  <p:stCondLst>
                                    <p:cond delay="0"/>
                                  </p:stCondLst>
                                  <p:childTnLst>
                                    <p:set>
                                      <p:cBhvr>
                                        <p:cTn id="61" dur="1" fill="hold">
                                          <p:stCondLst>
                                            <p:cond delay="0"/>
                                          </p:stCondLst>
                                        </p:cTn>
                                        <p:tgtEl>
                                          <p:spTgt spid="14359"/>
                                        </p:tgtEl>
                                        <p:attrNameLst>
                                          <p:attrName>style.visibility</p:attrName>
                                        </p:attrNameLst>
                                      </p:cBhvr>
                                      <p:to>
                                        <p:strVal val="visible"/>
                                      </p:to>
                                    </p:set>
                                    <p:anim calcmode="lin" valueType="num">
                                      <p:cBhvr>
                                        <p:cTn id="62" dur="500" fill="hold"/>
                                        <p:tgtEl>
                                          <p:spTgt spid="14359"/>
                                        </p:tgtEl>
                                        <p:attrNameLst>
                                          <p:attrName>ppt_w</p:attrName>
                                        </p:attrNameLst>
                                      </p:cBhvr>
                                      <p:tavLst>
                                        <p:tav tm="0">
                                          <p:val>
                                            <p:fltVal val="0"/>
                                          </p:val>
                                        </p:tav>
                                        <p:tav tm="100000">
                                          <p:val>
                                            <p:strVal val="#ppt_w"/>
                                          </p:val>
                                        </p:tav>
                                      </p:tavLst>
                                    </p:anim>
                                    <p:anim calcmode="lin" valueType="num">
                                      <p:cBhvr>
                                        <p:cTn id="63" dur="500" fill="hold"/>
                                        <p:tgtEl>
                                          <p:spTgt spid="14359"/>
                                        </p:tgtEl>
                                        <p:attrNameLst>
                                          <p:attrName>ppt_h</p:attrName>
                                        </p:attrNameLst>
                                      </p:cBhvr>
                                      <p:tavLst>
                                        <p:tav tm="0">
                                          <p:val>
                                            <p:fltVal val="0"/>
                                          </p:val>
                                        </p:tav>
                                        <p:tav tm="100000">
                                          <p:val>
                                            <p:strVal val="#ppt_h"/>
                                          </p:val>
                                        </p:tav>
                                      </p:tavLst>
                                    </p:anim>
                                    <p:anim calcmode="lin" valueType="num">
                                      <p:cBhvr>
                                        <p:cTn id="64" dur="500" fill="hold"/>
                                        <p:tgtEl>
                                          <p:spTgt spid="14359"/>
                                        </p:tgtEl>
                                        <p:attrNameLst>
                                          <p:attrName>style.rotation</p:attrName>
                                        </p:attrNameLst>
                                      </p:cBhvr>
                                      <p:tavLst>
                                        <p:tav tm="0">
                                          <p:val>
                                            <p:fltVal val="360"/>
                                          </p:val>
                                        </p:tav>
                                        <p:tav tm="100000">
                                          <p:val>
                                            <p:fltVal val="0"/>
                                          </p:val>
                                        </p:tav>
                                      </p:tavLst>
                                    </p:anim>
                                    <p:animEffect transition="in" filter="fade">
                                      <p:cBhvr>
                                        <p:cTn id="65" dur="500"/>
                                        <p:tgtEl>
                                          <p:spTgt spid="14359"/>
                                        </p:tgtEl>
                                      </p:cBhvr>
                                    </p:animEffect>
                                  </p:childTnLst>
                                </p:cTn>
                              </p:par>
                              <p:par>
                                <p:cTn id="66" presetID="49" presetClass="entr" presetSubtype="0" decel="100000" fill="hold" grpId="0" nodeType="withEffect">
                                  <p:stCondLst>
                                    <p:cond delay="0"/>
                                  </p:stCondLst>
                                  <p:childTnLst>
                                    <p:set>
                                      <p:cBhvr>
                                        <p:cTn id="67" dur="1" fill="hold">
                                          <p:stCondLst>
                                            <p:cond delay="0"/>
                                          </p:stCondLst>
                                        </p:cTn>
                                        <p:tgtEl>
                                          <p:spTgt spid="14360"/>
                                        </p:tgtEl>
                                        <p:attrNameLst>
                                          <p:attrName>style.visibility</p:attrName>
                                        </p:attrNameLst>
                                      </p:cBhvr>
                                      <p:to>
                                        <p:strVal val="visible"/>
                                      </p:to>
                                    </p:set>
                                    <p:anim calcmode="lin" valueType="num">
                                      <p:cBhvr>
                                        <p:cTn id="68" dur="500" fill="hold"/>
                                        <p:tgtEl>
                                          <p:spTgt spid="14360"/>
                                        </p:tgtEl>
                                        <p:attrNameLst>
                                          <p:attrName>ppt_w</p:attrName>
                                        </p:attrNameLst>
                                      </p:cBhvr>
                                      <p:tavLst>
                                        <p:tav tm="0">
                                          <p:val>
                                            <p:fltVal val="0"/>
                                          </p:val>
                                        </p:tav>
                                        <p:tav tm="100000">
                                          <p:val>
                                            <p:strVal val="#ppt_w"/>
                                          </p:val>
                                        </p:tav>
                                      </p:tavLst>
                                    </p:anim>
                                    <p:anim calcmode="lin" valueType="num">
                                      <p:cBhvr>
                                        <p:cTn id="69" dur="500" fill="hold"/>
                                        <p:tgtEl>
                                          <p:spTgt spid="14360"/>
                                        </p:tgtEl>
                                        <p:attrNameLst>
                                          <p:attrName>ppt_h</p:attrName>
                                        </p:attrNameLst>
                                      </p:cBhvr>
                                      <p:tavLst>
                                        <p:tav tm="0">
                                          <p:val>
                                            <p:fltVal val="0"/>
                                          </p:val>
                                        </p:tav>
                                        <p:tav tm="100000">
                                          <p:val>
                                            <p:strVal val="#ppt_h"/>
                                          </p:val>
                                        </p:tav>
                                      </p:tavLst>
                                    </p:anim>
                                    <p:anim calcmode="lin" valueType="num">
                                      <p:cBhvr>
                                        <p:cTn id="70" dur="500" fill="hold"/>
                                        <p:tgtEl>
                                          <p:spTgt spid="14360"/>
                                        </p:tgtEl>
                                        <p:attrNameLst>
                                          <p:attrName>style.rotation</p:attrName>
                                        </p:attrNameLst>
                                      </p:cBhvr>
                                      <p:tavLst>
                                        <p:tav tm="0">
                                          <p:val>
                                            <p:fltVal val="360"/>
                                          </p:val>
                                        </p:tav>
                                        <p:tav tm="100000">
                                          <p:val>
                                            <p:fltVal val="0"/>
                                          </p:val>
                                        </p:tav>
                                      </p:tavLst>
                                    </p:anim>
                                    <p:animEffect transition="in" filter="fade">
                                      <p:cBhvr>
                                        <p:cTn id="71" dur="500"/>
                                        <p:tgtEl>
                                          <p:spTgt spid="14360"/>
                                        </p:tgtEl>
                                      </p:cBhvr>
                                    </p:animEffect>
                                  </p:childTnLst>
                                </p:cTn>
                              </p:par>
                              <p:par>
                                <p:cTn id="72" presetID="49" presetClass="entr" presetSubtype="0" decel="100000" fill="hold" grpId="0" nodeType="withEffect">
                                  <p:stCondLst>
                                    <p:cond delay="0"/>
                                  </p:stCondLst>
                                  <p:childTnLst>
                                    <p:set>
                                      <p:cBhvr>
                                        <p:cTn id="73" dur="1" fill="hold">
                                          <p:stCondLst>
                                            <p:cond delay="0"/>
                                          </p:stCondLst>
                                        </p:cTn>
                                        <p:tgtEl>
                                          <p:spTgt spid="14361"/>
                                        </p:tgtEl>
                                        <p:attrNameLst>
                                          <p:attrName>style.visibility</p:attrName>
                                        </p:attrNameLst>
                                      </p:cBhvr>
                                      <p:to>
                                        <p:strVal val="visible"/>
                                      </p:to>
                                    </p:set>
                                    <p:anim calcmode="lin" valueType="num">
                                      <p:cBhvr>
                                        <p:cTn id="74" dur="500" fill="hold"/>
                                        <p:tgtEl>
                                          <p:spTgt spid="14361"/>
                                        </p:tgtEl>
                                        <p:attrNameLst>
                                          <p:attrName>ppt_w</p:attrName>
                                        </p:attrNameLst>
                                      </p:cBhvr>
                                      <p:tavLst>
                                        <p:tav tm="0">
                                          <p:val>
                                            <p:fltVal val="0"/>
                                          </p:val>
                                        </p:tav>
                                        <p:tav tm="100000">
                                          <p:val>
                                            <p:strVal val="#ppt_w"/>
                                          </p:val>
                                        </p:tav>
                                      </p:tavLst>
                                    </p:anim>
                                    <p:anim calcmode="lin" valueType="num">
                                      <p:cBhvr>
                                        <p:cTn id="75" dur="500" fill="hold"/>
                                        <p:tgtEl>
                                          <p:spTgt spid="14361"/>
                                        </p:tgtEl>
                                        <p:attrNameLst>
                                          <p:attrName>ppt_h</p:attrName>
                                        </p:attrNameLst>
                                      </p:cBhvr>
                                      <p:tavLst>
                                        <p:tav tm="0">
                                          <p:val>
                                            <p:fltVal val="0"/>
                                          </p:val>
                                        </p:tav>
                                        <p:tav tm="100000">
                                          <p:val>
                                            <p:strVal val="#ppt_h"/>
                                          </p:val>
                                        </p:tav>
                                      </p:tavLst>
                                    </p:anim>
                                    <p:anim calcmode="lin" valueType="num">
                                      <p:cBhvr>
                                        <p:cTn id="76" dur="500" fill="hold"/>
                                        <p:tgtEl>
                                          <p:spTgt spid="14361"/>
                                        </p:tgtEl>
                                        <p:attrNameLst>
                                          <p:attrName>style.rotation</p:attrName>
                                        </p:attrNameLst>
                                      </p:cBhvr>
                                      <p:tavLst>
                                        <p:tav tm="0">
                                          <p:val>
                                            <p:fltVal val="360"/>
                                          </p:val>
                                        </p:tav>
                                        <p:tav tm="100000">
                                          <p:val>
                                            <p:fltVal val="0"/>
                                          </p:val>
                                        </p:tav>
                                      </p:tavLst>
                                    </p:anim>
                                    <p:animEffect transition="in" filter="fade">
                                      <p:cBhvr>
                                        <p:cTn id="77" dur="500"/>
                                        <p:tgtEl>
                                          <p:spTgt spid="14361"/>
                                        </p:tgtEl>
                                      </p:cBhvr>
                                    </p:animEffect>
                                  </p:childTnLst>
                                </p:cTn>
                              </p:par>
                              <p:par>
                                <p:cTn id="78" presetID="49" presetClass="entr" presetSubtype="0" decel="100000" fill="hold" grpId="0" nodeType="withEffect">
                                  <p:stCondLst>
                                    <p:cond delay="0"/>
                                  </p:stCondLst>
                                  <p:childTnLst>
                                    <p:set>
                                      <p:cBhvr>
                                        <p:cTn id="79" dur="1" fill="hold">
                                          <p:stCondLst>
                                            <p:cond delay="0"/>
                                          </p:stCondLst>
                                        </p:cTn>
                                        <p:tgtEl>
                                          <p:spTgt spid="14362"/>
                                        </p:tgtEl>
                                        <p:attrNameLst>
                                          <p:attrName>style.visibility</p:attrName>
                                        </p:attrNameLst>
                                      </p:cBhvr>
                                      <p:to>
                                        <p:strVal val="visible"/>
                                      </p:to>
                                    </p:set>
                                    <p:anim calcmode="lin" valueType="num">
                                      <p:cBhvr>
                                        <p:cTn id="80" dur="500" fill="hold"/>
                                        <p:tgtEl>
                                          <p:spTgt spid="14362"/>
                                        </p:tgtEl>
                                        <p:attrNameLst>
                                          <p:attrName>ppt_w</p:attrName>
                                        </p:attrNameLst>
                                      </p:cBhvr>
                                      <p:tavLst>
                                        <p:tav tm="0">
                                          <p:val>
                                            <p:fltVal val="0"/>
                                          </p:val>
                                        </p:tav>
                                        <p:tav tm="100000">
                                          <p:val>
                                            <p:strVal val="#ppt_w"/>
                                          </p:val>
                                        </p:tav>
                                      </p:tavLst>
                                    </p:anim>
                                    <p:anim calcmode="lin" valueType="num">
                                      <p:cBhvr>
                                        <p:cTn id="81" dur="500" fill="hold"/>
                                        <p:tgtEl>
                                          <p:spTgt spid="14362"/>
                                        </p:tgtEl>
                                        <p:attrNameLst>
                                          <p:attrName>ppt_h</p:attrName>
                                        </p:attrNameLst>
                                      </p:cBhvr>
                                      <p:tavLst>
                                        <p:tav tm="0">
                                          <p:val>
                                            <p:fltVal val="0"/>
                                          </p:val>
                                        </p:tav>
                                        <p:tav tm="100000">
                                          <p:val>
                                            <p:strVal val="#ppt_h"/>
                                          </p:val>
                                        </p:tav>
                                      </p:tavLst>
                                    </p:anim>
                                    <p:anim calcmode="lin" valueType="num">
                                      <p:cBhvr>
                                        <p:cTn id="82" dur="500" fill="hold"/>
                                        <p:tgtEl>
                                          <p:spTgt spid="14362"/>
                                        </p:tgtEl>
                                        <p:attrNameLst>
                                          <p:attrName>style.rotation</p:attrName>
                                        </p:attrNameLst>
                                      </p:cBhvr>
                                      <p:tavLst>
                                        <p:tav tm="0">
                                          <p:val>
                                            <p:fltVal val="360"/>
                                          </p:val>
                                        </p:tav>
                                        <p:tav tm="100000">
                                          <p:val>
                                            <p:fltVal val="0"/>
                                          </p:val>
                                        </p:tav>
                                      </p:tavLst>
                                    </p:anim>
                                    <p:animEffect transition="in" filter="fade">
                                      <p:cBhvr>
                                        <p:cTn id="83" dur="500"/>
                                        <p:tgtEl>
                                          <p:spTgt spid="14362"/>
                                        </p:tgtEl>
                                      </p:cBhvr>
                                    </p:animEffect>
                                  </p:childTnLst>
                                </p:cTn>
                              </p:par>
                              <p:par>
                                <p:cTn id="84" presetID="49" presetClass="entr" presetSubtype="0" decel="100000" fill="hold" grpId="0" nodeType="withEffect">
                                  <p:stCondLst>
                                    <p:cond delay="0"/>
                                  </p:stCondLst>
                                  <p:childTnLst>
                                    <p:set>
                                      <p:cBhvr>
                                        <p:cTn id="85" dur="1" fill="hold">
                                          <p:stCondLst>
                                            <p:cond delay="0"/>
                                          </p:stCondLst>
                                        </p:cTn>
                                        <p:tgtEl>
                                          <p:spTgt spid="14378"/>
                                        </p:tgtEl>
                                        <p:attrNameLst>
                                          <p:attrName>style.visibility</p:attrName>
                                        </p:attrNameLst>
                                      </p:cBhvr>
                                      <p:to>
                                        <p:strVal val="visible"/>
                                      </p:to>
                                    </p:set>
                                    <p:anim calcmode="lin" valueType="num">
                                      <p:cBhvr>
                                        <p:cTn id="86" dur="500" fill="hold"/>
                                        <p:tgtEl>
                                          <p:spTgt spid="14378"/>
                                        </p:tgtEl>
                                        <p:attrNameLst>
                                          <p:attrName>ppt_w</p:attrName>
                                        </p:attrNameLst>
                                      </p:cBhvr>
                                      <p:tavLst>
                                        <p:tav tm="0">
                                          <p:val>
                                            <p:fltVal val="0"/>
                                          </p:val>
                                        </p:tav>
                                        <p:tav tm="100000">
                                          <p:val>
                                            <p:strVal val="#ppt_w"/>
                                          </p:val>
                                        </p:tav>
                                      </p:tavLst>
                                    </p:anim>
                                    <p:anim calcmode="lin" valueType="num">
                                      <p:cBhvr>
                                        <p:cTn id="87" dur="500" fill="hold"/>
                                        <p:tgtEl>
                                          <p:spTgt spid="14378"/>
                                        </p:tgtEl>
                                        <p:attrNameLst>
                                          <p:attrName>ppt_h</p:attrName>
                                        </p:attrNameLst>
                                      </p:cBhvr>
                                      <p:tavLst>
                                        <p:tav tm="0">
                                          <p:val>
                                            <p:fltVal val="0"/>
                                          </p:val>
                                        </p:tav>
                                        <p:tav tm="100000">
                                          <p:val>
                                            <p:strVal val="#ppt_h"/>
                                          </p:val>
                                        </p:tav>
                                      </p:tavLst>
                                    </p:anim>
                                    <p:anim calcmode="lin" valueType="num">
                                      <p:cBhvr>
                                        <p:cTn id="88" dur="500" fill="hold"/>
                                        <p:tgtEl>
                                          <p:spTgt spid="14378"/>
                                        </p:tgtEl>
                                        <p:attrNameLst>
                                          <p:attrName>style.rotation</p:attrName>
                                        </p:attrNameLst>
                                      </p:cBhvr>
                                      <p:tavLst>
                                        <p:tav tm="0">
                                          <p:val>
                                            <p:fltVal val="360"/>
                                          </p:val>
                                        </p:tav>
                                        <p:tav tm="100000">
                                          <p:val>
                                            <p:fltVal val="0"/>
                                          </p:val>
                                        </p:tav>
                                      </p:tavLst>
                                    </p:anim>
                                    <p:animEffect transition="in" filter="fade">
                                      <p:cBhvr>
                                        <p:cTn id="89" dur="500"/>
                                        <p:tgtEl>
                                          <p:spTgt spid="14378"/>
                                        </p:tgtEl>
                                      </p:cBhvr>
                                    </p:animEffect>
                                  </p:childTnLst>
                                </p:cTn>
                              </p:par>
                              <p:par>
                                <p:cTn id="90" presetID="49" presetClass="entr" presetSubtype="0" decel="100000" fill="hold" grpId="0" nodeType="withEffect">
                                  <p:stCondLst>
                                    <p:cond delay="0"/>
                                  </p:stCondLst>
                                  <p:childTnLst>
                                    <p:set>
                                      <p:cBhvr>
                                        <p:cTn id="91" dur="1" fill="hold">
                                          <p:stCondLst>
                                            <p:cond delay="0"/>
                                          </p:stCondLst>
                                        </p:cTn>
                                        <p:tgtEl>
                                          <p:spTgt spid="14379"/>
                                        </p:tgtEl>
                                        <p:attrNameLst>
                                          <p:attrName>style.visibility</p:attrName>
                                        </p:attrNameLst>
                                      </p:cBhvr>
                                      <p:to>
                                        <p:strVal val="visible"/>
                                      </p:to>
                                    </p:set>
                                    <p:anim calcmode="lin" valueType="num">
                                      <p:cBhvr>
                                        <p:cTn id="92" dur="500" fill="hold"/>
                                        <p:tgtEl>
                                          <p:spTgt spid="14379"/>
                                        </p:tgtEl>
                                        <p:attrNameLst>
                                          <p:attrName>ppt_w</p:attrName>
                                        </p:attrNameLst>
                                      </p:cBhvr>
                                      <p:tavLst>
                                        <p:tav tm="0">
                                          <p:val>
                                            <p:fltVal val="0"/>
                                          </p:val>
                                        </p:tav>
                                        <p:tav tm="100000">
                                          <p:val>
                                            <p:strVal val="#ppt_w"/>
                                          </p:val>
                                        </p:tav>
                                      </p:tavLst>
                                    </p:anim>
                                    <p:anim calcmode="lin" valueType="num">
                                      <p:cBhvr>
                                        <p:cTn id="93" dur="500" fill="hold"/>
                                        <p:tgtEl>
                                          <p:spTgt spid="14379"/>
                                        </p:tgtEl>
                                        <p:attrNameLst>
                                          <p:attrName>ppt_h</p:attrName>
                                        </p:attrNameLst>
                                      </p:cBhvr>
                                      <p:tavLst>
                                        <p:tav tm="0">
                                          <p:val>
                                            <p:fltVal val="0"/>
                                          </p:val>
                                        </p:tav>
                                        <p:tav tm="100000">
                                          <p:val>
                                            <p:strVal val="#ppt_h"/>
                                          </p:val>
                                        </p:tav>
                                      </p:tavLst>
                                    </p:anim>
                                    <p:anim calcmode="lin" valueType="num">
                                      <p:cBhvr>
                                        <p:cTn id="94" dur="500" fill="hold"/>
                                        <p:tgtEl>
                                          <p:spTgt spid="14379"/>
                                        </p:tgtEl>
                                        <p:attrNameLst>
                                          <p:attrName>style.rotation</p:attrName>
                                        </p:attrNameLst>
                                      </p:cBhvr>
                                      <p:tavLst>
                                        <p:tav tm="0">
                                          <p:val>
                                            <p:fltVal val="360"/>
                                          </p:val>
                                        </p:tav>
                                        <p:tav tm="100000">
                                          <p:val>
                                            <p:fltVal val="0"/>
                                          </p:val>
                                        </p:tav>
                                      </p:tavLst>
                                    </p:anim>
                                    <p:animEffect transition="in" filter="fade">
                                      <p:cBhvr>
                                        <p:cTn id="95" dur="500"/>
                                        <p:tgtEl>
                                          <p:spTgt spid="14379"/>
                                        </p:tgtEl>
                                      </p:cBhvr>
                                    </p:animEffect>
                                  </p:childTnLst>
                                </p:cTn>
                              </p:par>
                              <p:par>
                                <p:cTn id="96" presetID="49" presetClass="entr" presetSubtype="0" decel="100000" fill="hold" grpId="0" nodeType="withEffect">
                                  <p:stCondLst>
                                    <p:cond delay="0"/>
                                  </p:stCondLst>
                                  <p:childTnLst>
                                    <p:set>
                                      <p:cBhvr>
                                        <p:cTn id="97" dur="1" fill="hold">
                                          <p:stCondLst>
                                            <p:cond delay="0"/>
                                          </p:stCondLst>
                                        </p:cTn>
                                        <p:tgtEl>
                                          <p:spTgt spid="14380"/>
                                        </p:tgtEl>
                                        <p:attrNameLst>
                                          <p:attrName>style.visibility</p:attrName>
                                        </p:attrNameLst>
                                      </p:cBhvr>
                                      <p:to>
                                        <p:strVal val="visible"/>
                                      </p:to>
                                    </p:set>
                                    <p:anim calcmode="lin" valueType="num">
                                      <p:cBhvr>
                                        <p:cTn id="98" dur="500" fill="hold"/>
                                        <p:tgtEl>
                                          <p:spTgt spid="14380"/>
                                        </p:tgtEl>
                                        <p:attrNameLst>
                                          <p:attrName>ppt_w</p:attrName>
                                        </p:attrNameLst>
                                      </p:cBhvr>
                                      <p:tavLst>
                                        <p:tav tm="0">
                                          <p:val>
                                            <p:fltVal val="0"/>
                                          </p:val>
                                        </p:tav>
                                        <p:tav tm="100000">
                                          <p:val>
                                            <p:strVal val="#ppt_w"/>
                                          </p:val>
                                        </p:tav>
                                      </p:tavLst>
                                    </p:anim>
                                    <p:anim calcmode="lin" valueType="num">
                                      <p:cBhvr>
                                        <p:cTn id="99" dur="500" fill="hold"/>
                                        <p:tgtEl>
                                          <p:spTgt spid="14380"/>
                                        </p:tgtEl>
                                        <p:attrNameLst>
                                          <p:attrName>ppt_h</p:attrName>
                                        </p:attrNameLst>
                                      </p:cBhvr>
                                      <p:tavLst>
                                        <p:tav tm="0">
                                          <p:val>
                                            <p:fltVal val="0"/>
                                          </p:val>
                                        </p:tav>
                                        <p:tav tm="100000">
                                          <p:val>
                                            <p:strVal val="#ppt_h"/>
                                          </p:val>
                                        </p:tav>
                                      </p:tavLst>
                                    </p:anim>
                                    <p:anim calcmode="lin" valueType="num">
                                      <p:cBhvr>
                                        <p:cTn id="100" dur="500" fill="hold"/>
                                        <p:tgtEl>
                                          <p:spTgt spid="14380"/>
                                        </p:tgtEl>
                                        <p:attrNameLst>
                                          <p:attrName>style.rotation</p:attrName>
                                        </p:attrNameLst>
                                      </p:cBhvr>
                                      <p:tavLst>
                                        <p:tav tm="0">
                                          <p:val>
                                            <p:fltVal val="360"/>
                                          </p:val>
                                        </p:tav>
                                        <p:tav tm="100000">
                                          <p:val>
                                            <p:fltVal val="0"/>
                                          </p:val>
                                        </p:tav>
                                      </p:tavLst>
                                    </p:anim>
                                    <p:animEffect transition="in" filter="fade">
                                      <p:cBhvr>
                                        <p:cTn id="101" dur="500"/>
                                        <p:tgtEl>
                                          <p:spTgt spid="14380"/>
                                        </p:tgtEl>
                                      </p:cBhvr>
                                    </p:animEffect>
                                  </p:childTnLst>
                                </p:cTn>
                              </p:par>
                              <p:par>
                                <p:cTn id="102" presetID="49" presetClass="entr" presetSubtype="0" decel="100000" fill="hold" grpId="0" nodeType="withEffect">
                                  <p:stCondLst>
                                    <p:cond delay="0"/>
                                  </p:stCondLst>
                                  <p:childTnLst>
                                    <p:set>
                                      <p:cBhvr>
                                        <p:cTn id="103" dur="1" fill="hold">
                                          <p:stCondLst>
                                            <p:cond delay="0"/>
                                          </p:stCondLst>
                                        </p:cTn>
                                        <p:tgtEl>
                                          <p:spTgt spid="14381"/>
                                        </p:tgtEl>
                                        <p:attrNameLst>
                                          <p:attrName>style.visibility</p:attrName>
                                        </p:attrNameLst>
                                      </p:cBhvr>
                                      <p:to>
                                        <p:strVal val="visible"/>
                                      </p:to>
                                    </p:set>
                                    <p:anim calcmode="lin" valueType="num">
                                      <p:cBhvr>
                                        <p:cTn id="104" dur="500" fill="hold"/>
                                        <p:tgtEl>
                                          <p:spTgt spid="14381"/>
                                        </p:tgtEl>
                                        <p:attrNameLst>
                                          <p:attrName>ppt_w</p:attrName>
                                        </p:attrNameLst>
                                      </p:cBhvr>
                                      <p:tavLst>
                                        <p:tav tm="0">
                                          <p:val>
                                            <p:fltVal val="0"/>
                                          </p:val>
                                        </p:tav>
                                        <p:tav tm="100000">
                                          <p:val>
                                            <p:strVal val="#ppt_w"/>
                                          </p:val>
                                        </p:tav>
                                      </p:tavLst>
                                    </p:anim>
                                    <p:anim calcmode="lin" valueType="num">
                                      <p:cBhvr>
                                        <p:cTn id="105" dur="500" fill="hold"/>
                                        <p:tgtEl>
                                          <p:spTgt spid="14381"/>
                                        </p:tgtEl>
                                        <p:attrNameLst>
                                          <p:attrName>ppt_h</p:attrName>
                                        </p:attrNameLst>
                                      </p:cBhvr>
                                      <p:tavLst>
                                        <p:tav tm="0">
                                          <p:val>
                                            <p:fltVal val="0"/>
                                          </p:val>
                                        </p:tav>
                                        <p:tav tm="100000">
                                          <p:val>
                                            <p:strVal val="#ppt_h"/>
                                          </p:val>
                                        </p:tav>
                                      </p:tavLst>
                                    </p:anim>
                                    <p:anim calcmode="lin" valueType="num">
                                      <p:cBhvr>
                                        <p:cTn id="106" dur="500" fill="hold"/>
                                        <p:tgtEl>
                                          <p:spTgt spid="14381"/>
                                        </p:tgtEl>
                                        <p:attrNameLst>
                                          <p:attrName>style.rotation</p:attrName>
                                        </p:attrNameLst>
                                      </p:cBhvr>
                                      <p:tavLst>
                                        <p:tav tm="0">
                                          <p:val>
                                            <p:fltVal val="360"/>
                                          </p:val>
                                        </p:tav>
                                        <p:tav tm="100000">
                                          <p:val>
                                            <p:fltVal val="0"/>
                                          </p:val>
                                        </p:tav>
                                      </p:tavLst>
                                    </p:anim>
                                    <p:animEffect transition="in" filter="fade">
                                      <p:cBhvr>
                                        <p:cTn id="107" dur="500"/>
                                        <p:tgtEl>
                                          <p:spTgt spid="14381"/>
                                        </p:tgtEl>
                                      </p:cBhvr>
                                    </p:animEffect>
                                  </p:childTnLst>
                                </p:cTn>
                              </p:par>
                              <p:par>
                                <p:cTn id="108" presetID="49" presetClass="entr" presetSubtype="0" decel="100000" fill="hold" grpId="0" nodeType="withEffect">
                                  <p:stCondLst>
                                    <p:cond delay="0"/>
                                  </p:stCondLst>
                                  <p:childTnLst>
                                    <p:set>
                                      <p:cBhvr>
                                        <p:cTn id="109" dur="1" fill="hold">
                                          <p:stCondLst>
                                            <p:cond delay="0"/>
                                          </p:stCondLst>
                                        </p:cTn>
                                        <p:tgtEl>
                                          <p:spTgt spid="14382"/>
                                        </p:tgtEl>
                                        <p:attrNameLst>
                                          <p:attrName>style.visibility</p:attrName>
                                        </p:attrNameLst>
                                      </p:cBhvr>
                                      <p:to>
                                        <p:strVal val="visible"/>
                                      </p:to>
                                    </p:set>
                                    <p:anim calcmode="lin" valueType="num">
                                      <p:cBhvr>
                                        <p:cTn id="110" dur="500" fill="hold"/>
                                        <p:tgtEl>
                                          <p:spTgt spid="14382"/>
                                        </p:tgtEl>
                                        <p:attrNameLst>
                                          <p:attrName>ppt_w</p:attrName>
                                        </p:attrNameLst>
                                      </p:cBhvr>
                                      <p:tavLst>
                                        <p:tav tm="0">
                                          <p:val>
                                            <p:fltVal val="0"/>
                                          </p:val>
                                        </p:tav>
                                        <p:tav tm="100000">
                                          <p:val>
                                            <p:strVal val="#ppt_w"/>
                                          </p:val>
                                        </p:tav>
                                      </p:tavLst>
                                    </p:anim>
                                    <p:anim calcmode="lin" valueType="num">
                                      <p:cBhvr>
                                        <p:cTn id="111" dur="500" fill="hold"/>
                                        <p:tgtEl>
                                          <p:spTgt spid="14382"/>
                                        </p:tgtEl>
                                        <p:attrNameLst>
                                          <p:attrName>ppt_h</p:attrName>
                                        </p:attrNameLst>
                                      </p:cBhvr>
                                      <p:tavLst>
                                        <p:tav tm="0">
                                          <p:val>
                                            <p:fltVal val="0"/>
                                          </p:val>
                                        </p:tav>
                                        <p:tav tm="100000">
                                          <p:val>
                                            <p:strVal val="#ppt_h"/>
                                          </p:val>
                                        </p:tav>
                                      </p:tavLst>
                                    </p:anim>
                                    <p:anim calcmode="lin" valueType="num">
                                      <p:cBhvr>
                                        <p:cTn id="112" dur="500" fill="hold"/>
                                        <p:tgtEl>
                                          <p:spTgt spid="14382"/>
                                        </p:tgtEl>
                                        <p:attrNameLst>
                                          <p:attrName>style.rotation</p:attrName>
                                        </p:attrNameLst>
                                      </p:cBhvr>
                                      <p:tavLst>
                                        <p:tav tm="0">
                                          <p:val>
                                            <p:fltVal val="360"/>
                                          </p:val>
                                        </p:tav>
                                        <p:tav tm="100000">
                                          <p:val>
                                            <p:fltVal val="0"/>
                                          </p:val>
                                        </p:tav>
                                      </p:tavLst>
                                    </p:anim>
                                    <p:animEffect transition="in" filter="fade">
                                      <p:cBhvr>
                                        <p:cTn id="113" dur="500"/>
                                        <p:tgtEl>
                                          <p:spTgt spid="14382"/>
                                        </p:tgtEl>
                                      </p:cBhvr>
                                    </p:animEffect>
                                  </p:childTnLst>
                                </p:cTn>
                              </p:par>
                            </p:childTnLst>
                          </p:cTn>
                        </p:par>
                      </p:childTnLst>
                    </p:cTn>
                  </p:par>
                  <p:par>
                    <p:cTn id="114" fill="hold">
                      <p:stCondLst>
                        <p:cond delay="indefinite"/>
                      </p:stCondLst>
                      <p:childTnLst>
                        <p:par>
                          <p:cTn id="115" fill="hold">
                            <p:stCondLst>
                              <p:cond delay="0"/>
                            </p:stCondLst>
                            <p:childTnLst>
                              <p:par>
                                <p:cTn id="116" presetID="4" presetClass="entr" presetSubtype="16" fill="hold" grpId="0" nodeType="clickEffect">
                                  <p:stCondLst>
                                    <p:cond delay="0"/>
                                  </p:stCondLst>
                                  <p:childTnLst>
                                    <p:set>
                                      <p:cBhvr>
                                        <p:cTn id="117" dur="1" fill="hold">
                                          <p:stCondLst>
                                            <p:cond delay="0"/>
                                          </p:stCondLst>
                                        </p:cTn>
                                        <p:tgtEl>
                                          <p:spTgt spid="14373"/>
                                        </p:tgtEl>
                                        <p:attrNameLst>
                                          <p:attrName>style.visibility</p:attrName>
                                        </p:attrNameLst>
                                      </p:cBhvr>
                                      <p:to>
                                        <p:strVal val="visible"/>
                                      </p:to>
                                    </p:set>
                                    <p:animEffect transition="in" filter="box(in)">
                                      <p:cBhvr>
                                        <p:cTn id="118" dur="500"/>
                                        <p:tgtEl>
                                          <p:spTgt spid="14373"/>
                                        </p:tgtEl>
                                      </p:cBhvr>
                                    </p:animEffect>
                                  </p:childTnLst>
                                </p:cTn>
                              </p:par>
                            </p:childTnLst>
                          </p:cTn>
                        </p:par>
                      </p:childTnLst>
                    </p:cTn>
                  </p:par>
                  <p:par>
                    <p:cTn id="119" fill="hold">
                      <p:stCondLst>
                        <p:cond delay="indefinite"/>
                      </p:stCondLst>
                      <p:childTnLst>
                        <p:par>
                          <p:cTn id="120" fill="hold">
                            <p:stCondLst>
                              <p:cond delay="0"/>
                            </p:stCondLst>
                            <p:childTnLst>
                              <p:par>
                                <p:cTn id="121" presetID="49" presetClass="entr" presetSubtype="0" decel="100000" fill="hold" grpId="0" nodeType="clickEffect">
                                  <p:stCondLst>
                                    <p:cond delay="0"/>
                                  </p:stCondLst>
                                  <p:childTnLst>
                                    <p:set>
                                      <p:cBhvr>
                                        <p:cTn id="122" dur="1" fill="hold">
                                          <p:stCondLst>
                                            <p:cond delay="0"/>
                                          </p:stCondLst>
                                        </p:cTn>
                                        <p:tgtEl>
                                          <p:spTgt spid="14363"/>
                                        </p:tgtEl>
                                        <p:attrNameLst>
                                          <p:attrName>style.visibility</p:attrName>
                                        </p:attrNameLst>
                                      </p:cBhvr>
                                      <p:to>
                                        <p:strVal val="visible"/>
                                      </p:to>
                                    </p:set>
                                    <p:anim calcmode="lin" valueType="num">
                                      <p:cBhvr>
                                        <p:cTn id="123" dur="500" fill="hold"/>
                                        <p:tgtEl>
                                          <p:spTgt spid="14363"/>
                                        </p:tgtEl>
                                        <p:attrNameLst>
                                          <p:attrName>ppt_w</p:attrName>
                                        </p:attrNameLst>
                                      </p:cBhvr>
                                      <p:tavLst>
                                        <p:tav tm="0">
                                          <p:val>
                                            <p:fltVal val="0"/>
                                          </p:val>
                                        </p:tav>
                                        <p:tav tm="100000">
                                          <p:val>
                                            <p:strVal val="#ppt_w"/>
                                          </p:val>
                                        </p:tav>
                                      </p:tavLst>
                                    </p:anim>
                                    <p:anim calcmode="lin" valueType="num">
                                      <p:cBhvr>
                                        <p:cTn id="124" dur="500" fill="hold"/>
                                        <p:tgtEl>
                                          <p:spTgt spid="14363"/>
                                        </p:tgtEl>
                                        <p:attrNameLst>
                                          <p:attrName>ppt_h</p:attrName>
                                        </p:attrNameLst>
                                      </p:cBhvr>
                                      <p:tavLst>
                                        <p:tav tm="0">
                                          <p:val>
                                            <p:fltVal val="0"/>
                                          </p:val>
                                        </p:tav>
                                        <p:tav tm="100000">
                                          <p:val>
                                            <p:strVal val="#ppt_h"/>
                                          </p:val>
                                        </p:tav>
                                      </p:tavLst>
                                    </p:anim>
                                    <p:anim calcmode="lin" valueType="num">
                                      <p:cBhvr>
                                        <p:cTn id="125" dur="500" fill="hold"/>
                                        <p:tgtEl>
                                          <p:spTgt spid="14363"/>
                                        </p:tgtEl>
                                        <p:attrNameLst>
                                          <p:attrName>style.rotation</p:attrName>
                                        </p:attrNameLst>
                                      </p:cBhvr>
                                      <p:tavLst>
                                        <p:tav tm="0">
                                          <p:val>
                                            <p:fltVal val="360"/>
                                          </p:val>
                                        </p:tav>
                                        <p:tav tm="100000">
                                          <p:val>
                                            <p:fltVal val="0"/>
                                          </p:val>
                                        </p:tav>
                                      </p:tavLst>
                                    </p:anim>
                                    <p:animEffect transition="in" filter="fade">
                                      <p:cBhvr>
                                        <p:cTn id="126" dur="500"/>
                                        <p:tgtEl>
                                          <p:spTgt spid="14363"/>
                                        </p:tgtEl>
                                      </p:cBhvr>
                                    </p:animEffect>
                                  </p:childTnLst>
                                </p:cTn>
                              </p:par>
                              <p:par>
                                <p:cTn id="127" presetID="49" presetClass="entr" presetSubtype="0" decel="100000" fill="hold" grpId="0" nodeType="withEffect">
                                  <p:stCondLst>
                                    <p:cond delay="0"/>
                                  </p:stCondLst>
                                  <p:childTnLst>
                                    <p:set>
                                      <p:cBhvr>
                                        <p:cTn id="128" dur="1" fill="hold">
                                          <p:stCondLst>
                                            <p:cond delay="0"/>
                                          </p:stCondLst>
                                        </p:cTn>
                                        <p:tgtEl>
                                          <p:spTgt spid="14364"/>
                                        </p:tgtEl>
                                        <p:attrNameLst>
                                          <p:attrName>style.visibility</p:attrName>
                                        </p:attrNameLst>
                                      </p:cBhvr>
                                      <p:to>
                                        <p:strVal val="visible"/>
                                      </p:to>
                                    </p:set>
                                    <p:anim calcmode="lin" valueType="num">
                                      <p:cBhvr>
                                        <p:cTn id="129" dur="500" fill="hold"/>
                                        <p:tgtEl>
                                          <p:spTgt spid="14364"/>
                                        </p:tgtEl>
                                        <p:attrNameLst>
                                          <p:attrName>ppt_w</p:attrName>
                                        </p:attrNameLst>
                                      </p:cBhvr>
                                      <p:tavLst>
                                        <p:tav tm="0">
                                          <p:val>
                                            <p:fltVal val="0"/>
                                          </p:val>
                                        </p:tav>
                                        <p:tav tm="100000">
                                          <p:val>
                                            <p:strVal val="#ppt_w"/>
                                          </p:val>
                                        </p:tav>
                                      </p:tavLst>
                                    </p:anim>
                                    <p:anim calcmode="lin" valueType="num">
                                      <p:cBhvr>
                                        <p:cTn id="130" dur="500" fill="hold"/>
                                        <p:tgtEl>
                                          <p:spTgt spid="14364"/>
                                        </p:tgtEl>
                                        <p:attrNameLst>
                                          <p:attrName>ppt_h</p:attrName>
                                        </p:attrNameLst>
                                      </p:cBhvr>
                                      <p:tavLst>
                                        <p:tav tm="0">
                                          <p:val>
                                            <p:fltVal val="0"/>
                                          </p:val>
                                        </p:tav>
                                        <p:tav tm="100000">
                                          <p:val>
                                            <p:strVal val="#ppt_h"/>
                                          </p:val>
                                        </p:tav>
                                      </p:tavLst>
                                    </p:anim>
                                    <p:anim calcmode="lin" valueType="num">
                                      <p:cBhvr>
                                        <p:cTn id="131" dur="500" fill="hold"/>
                                        <p:tgtEl>
                                          <p:spTgt spid="14364"/>
                                        </p:tgtEl>
                                        <p:attrNameLst>
                                          <p:attrName>style.rotation</p:attrName>
                                        </p:attrNameLst>
                                      </p:cBhvr>
                                      <p:tavLst>
                                        <p:tav tm="0">
                                          <p:val>
                                            <p:fltVal val="360"/>
                                          </p:val>
                                        </p:tav>
                                        <p:tav tm="100000">
                                          <p:val>
                                            <p:fltVal val="0"/>
                                          </p:val>
                                        </p:tav>
                                      </p:tavLst>
                                    </p:anim>
                                    <p:animEffect transition="in" filter="fade">
                                      <p:cBhvr>
                                        <p:cTn id="132" dur="500"/>
                                        <p:tgtEl>
                                          <p:spTgt spid="14364"/>
                                        </p:tgtEl>
                                      </p:cBhvr>
                                    </p:animEffect>
                                  </p:childTnLst>
                                </p:cTn>
                              </p:par>
                              <p:par>
                                <p:cTn id="133" presetID="49" presetClass="entr" presetSubtype="0" decel="100000" fill="hold" grpId="0" nodeType="withEffect">
                                  <p:stCondLst>
                                    <p:cond delay="0"/>
                                  </p:stCondLst>
                                  <p:childTnLst>
                                    <p:set>
                                      <p:cBhvr>
                                        <p:cTn id="134" dur="1" fill="hold">
                                          <p:stCondLst>
                                            <p:cond delay="0"/>
                                          </p:stCondLst>
                                        </p:cTn>
                                        <p:tgtEl>
                                          <p:spTgt spid="14365"/>
                                        </p:tgtEl>
                                        <p:attrNameLst>
                                          <p:attrName>style.visibility</p:attrName>
                                        </p:attrNameLst>
                                      </p:cBhvr>
                                      <p:to>
                                        <p:strVal val="visible"/>
                                      </p:to>
                                    </p:set>
                                    <p:anim calcmode="lin" valueType="num">
                                      <p:cBhvr>
                                        <p:cTn id="135" dur="500" fill="hold"/>
                                        <p:tgtEl>
                                          <p:spTgt spid="14365"/>
                                        </p:tgtEl>
                                        <p:attrNameLst>
                                          <p:attrName>ppt_w</p:attrName>
                                        </p:attrNameLst>
                                      </p:cBhvr>
                                      <p:tavLst>
                                        <p:tav tm="0">
                                          <p:val>
                                            <p:fltVal val="0"/>
                                          </p:val>
                                        </p:tav>
                                        <p:tav tm="100000">
                                          <p:val>
                                            <p:strVal val="#ppt_w"/>
                                          </p:val>
                                        </p:tav>
                                      </p:tavLst>
                                    </p:anim>
                                    <p:anim calcmode="lin" valueType="num">
                                      <p:cBhvr>
                                        <p:cTn id="136" dur="500" fill="hold"/>
                                        <p:tgtEl>
                                          <p:spTgt spid="14365"/>
                                        </p:tgtEl>
                                        <p:attrNameLst>
                                          <p:attrName>ppt_h</p:attrName>
                                        </p:attrNameLst>
                                      </p:cBhvr>
                                      <p:tavLst>
                                        <p:tav tm="0">
                                          <p:val>
                                            <p:fltVal val="0"/>
                                          </p:val>
                                        </p:tav>
                                        <p:tav tm="100000">
                                          <p:val>
                                            <p:strVal val="#ppt_h"/>
                                          </p:val>
                                        </p:tav>
                                      </p:tavLst>
                                    </p:anim>
                                    <p:anim calcmode="lin" valueType="num">
                                      <p:cBhvr>
                                        <p:cTn id="137" dur="500" fill="hold"/>
                                        <p:tgtEl>
                                          <p:spTgt spid="14365"/>
                                        </p:tgtEl>
                                        <p:attrNameLst>
                                          <p:attrName>style.rotation</p:attrName>
                                        </p:attrNameLst>
                                      </p:cBhvr>
                                      <p:tavLst>
                                        <p:tav tm="0">
                                          <p:val>
                                            <p:fltVal val="360"/>
                                          </p:val>
                                        </p:tav>
                                        <p:tav tm="100000">
                                          <p:val>
                                            <p:fltVal val="0"/>
                                          </p:val>
                                        </p:tav>
                                      </p:tavLst>
                                    </p:anim>
                                    <p:animEffect transition="in" filter="fade">
                                      <p:cBhvr>
                                        <p:cTn id="138" dur="500"/>
                                        <p:tgtEl>
                                          <p:spTgt spid="14365"/>
                                        </p:tgtEl>
                                      </p:cBhvr>
                                    </p:animEffect>
                                  </p:childTnLst>
                                </p:cTn>
                              </p:par>
                              <p:par>
                                <p:cTn id="139" presetID="49" presetClass="entr" presetSubtype="0" decel="100000" fill="hold" grpId="0" nodeType="withEffect">
                                  <p:stCondLst>
                                    <p:cond delay="0"/>
                                  </p:stCondLst>
                                  <p:childTnLst>
                                    <p:set>
                                      <p:cBhvr>
                                        <p:cTn id="140" dur="1" fill="hold">
                                          <p:stCondLst>
                                            <p:cond delay="0"/>
                                          </p:stCondLst>
                                        </p:cTn>
                                        <p:tgtEl>
                                          <p:spTgt spid="14366"/>
                                        </p:tgtEl>
                                        <p:attrNameLst>
                                          <p:attrName>style.visibility</p:attrName>
                                        </p:attrNameLst>
                                      </p:cBhvr>
                                      <p:to>
                                        <p:strVal val="visible"/>
                                      </p:to>
                                    </p:set>
                                    <p:anim calcmode="lin" valueType="num">
                                      <p:cBhvr>
                                        <p:cTn id="141" dur="500" fill="hold"/>
                                        <p:tgtEl>
                                          <p:spTgt spid="14366"/>
                                        </p:tgtEl>
                                        <p:attrNameLst>
                                          <p:attrName>ppt_w</p:attrName>
                                        </p:attrNameLst>
                                      </p:cBhvr>
                                      <p:tavLst>
                                        <p:tav tm="0">
                                          <p:val>
                                            <p:fltVal val="0"/>
                                          </p:val>
                                        </p:tav>
                                        <p:tav tm="100000">
                                          <p:val>
                                            <p:strVal val="#ppt_w"/>
                                          </p:val>
                                        </p:tav>
                                      </p:tavLst>
                                    </p:anim>
                                    <p:anim calcmode="lin" valueType="num">
                                      <p:cBhvr>
                                        <p:cTn id="142" dur="500" fill="hold"/>
                                        <p:tgtEl>
                                          <p:spTgt spid="14366"/>
                                        </p:tgtEl>
                                        <p:attrNameLst>
                                          <p:attrName>ppt_h</p:attrName>
                                        </p:attrNameLst>
                                      </p:cBhvr>
                                      <p:tavLst>
                                        <p:tav tm="0">
                                          <p:val>
                                            <p:fltVal val="0"/>
                                          </p:val>
                                        </p:tav>
                                        <p:tav tm="100000">
                                          <p:val>
                                            <p:strVal val="#ppt_h"/>
                                          </p:val>
                                        </p:tav>
                                      </p:tavLst>
                                    </p:anim>
                                    <p:anim calcmode="lin" valueType="num">
                                      <p:cBhvr>
                                        <p:cTn id="143" dur="500" fill="hold"/>
                                        <p:tgtEl>
                                          <p:spTgt spid="14366"/>
                                        </p:tgtEl>
                                        <p:attrNameLst>
                                          <p:attrName>style.rotation</p:attrName>
                                        </p:attrNameLst>
                                      </p:cBhvr>
                                      <p:tavLst>
                                        <p:tav tm="0">
                                          <p:val>
                                            <p:fltVal val="360"/>
                                          </p:val>
                                        </p:tav>
                                        <p:tav tm="100000">
                                          <p:val>
                                            <p:fltVal val="0"/>
                                          </p:val>
                                        </p:tav>
                                      </p:tavLst>
                                    </p:anim>
                                    <p:animEffect transition="in" filter="fade">
                                      <p:cBhvr>
                                        <p:cTn id="144" dur="500"/>
                                        <p:tgtEl>
                                          <p:spTgt spid="14366"/>
                                        </p:tgtEl>
                                      </p:cBhvr>
                                    </p:animEffect>
                                  </p:childTnLst>
                                </p:cTn>
                              </p:par>
                              <p:par>
                                <p:cTn id="145" presetID="49" presetClass="entr" presetSubtype="0" decel="100000" fill="hold" grpId="0" nodeType="withEffect">
                                  <p:stCondLst>
                                    <p:cond delay="0"/>
                                  </p:stCondLst>
                                  <p:childTnLst>
                                    <p:set>
                                      <p:cBhvr>
                                        <p:cTn id="146" dur="1" fill="hold">
                                          <p:stCondLst>
                                            <p:cond delay="0"/>
                                          </p:stCondLst>
                                        </p:cTn>
                                        <p:tgtEl>
                                          <p:spTgt spid="14367"/>
                                        </p:tgtEl>
                                        <p:attrNameLst>
                                          <p:attrName>style.visibility</p:attrName>
                                        </p:attrNameLst>
                                      </p:cBhvr>
                                      <p:to>
                                        <p:strVal val="visible"/>
                                      </p:to>
                                    </p:set>
                                    <p:anim calcmode="lin" valueType="num">
                                      <p:cBhvr>
                                        <p:cTn id="147" dur="500" fill="hold"/>
                                        <p:tgtEl>
                                          <p:spTgt spid="14367"/>
                                        </p:tgtEl>
                                        <p:attrNameLst>
                                          <p:attrName>ppt_w</p:attrName>
                                        </p:attrNameLst>
                                      </p:cBhvr>
                                      <p:tavLst>
                                        <p:tav tm="0">
                                          <p:val>
                                            <p:fltVal val="0"/>
                                          </p:val>
                                        </p:tav>
                                        <p:tav tm="100000">
                                          <p:val>
                                            <p:strVal val="#ppt_w"/>
                                          </p:val>
                                        </p:tav>
                                      </p:tavLst>
                                    </p:anim>
                                    <p:anim calcmode="lin" valueType="num">
                                      <p:cBhvr>
                                        <p:cTn id="148" dur="500" fill="hold"/>
                                        <p:tgtEl>
                                          <p:spTgt spid="14367"/>
                                        </p:tgtEl>
                                        <p:attrNameLst>
                                          <p:attrName>ppt_h</p:attrName>
                                        </p:attrNameLst>
                                      </p:cBhvr>
                                      <p:tavLst>
                                        <p:tav tm="0">
                                          <p:val>
                                            <p:fltVal val="0"/>
                                          </p:val>
                                        </p:tav>
                                        <p:tav tm="100000">
                                          <p:val>
                                            <p:strVal val="#ppt_h"/>
                                          </p:val>
                                        </p:tav>
                                      </p:tavLst>
                                    </p:anim>
                                    <p:anim calcmode="lin" valueType="num">
                                      <p:cBhvr>
                                        <p:cTn id="149" dur="500" fill="hold"/>
                                        <p:tgtEl>
                                          <p:spTgt spid="14367"/>
                                        </p:tgtEl>
                                        <p:attrNameLst>
                                          <p:attrName>style.rotation</p:attrName>
                                        </p:attrNameLst>
                                      </p:cBhvr>
                                      <p:tavLst>
                                        <p:tav tm="0">
                                          <p:val>
                                            <p:fltVal val="360"/>
                                          </p:val>
                                        </p:tav>
                                        <p:tav tm="100000">
                                          <p:val>
                                            <p:fltVal val="0"/>
                                          </p:val>
                                        </p:tav>
                                      </p:tavLst>
                                    </p:anim>
                                    <p:animEffect transition="in" filter="fade">
                                      <p:cBhvr>
                                        <p:cTn id="150" dur="500"/>
                                        <p:tgtEl>
                                          <p:spTgt spid="14367"/>
                                        </p:tgtEl>
                                      </p:cBhvr>
                                    </p:animEffect>
                                  </p:childTnLst>
                                </p:cTn>
                              </p:par>
                              <p:par>
                                <p:cTn id="151" presetID="49" presetClass="entr" presetSubtype="0" decel="100000" fill="hold" grpId="0" nodeType="withEffect">
                                  <p:stCondLst>
                                    <p:cond delay="0"/>
                                  </p:stCondLst>
                                  <p:childTnLst>
                                    <p:set>
                                      <p:cBhvr>
                                        <p:cTn id="152" dur="1" fill="hold">
                                          <p:stCondLst>
                                            <p:cond delay="0"/>
                                          </p:stCondLst>
                                        </p:cTn>
                                        <p:tgtEl>
                                          <p:spTgt spid="14368"/>
                                        </p:tgtEl>
                                        <p:attrNameLst>
                                          <p:attrName>style.visibility</p:attrName>
                                        </p:attrNameLst>
                                      </p:cBhvr>
                                      <p:to>
                                        <p:strVal val="visible"/>
                                      </p:to>
                                    </p:set>
                                    <p:anim calcmode="lin" valueType="num">
                                      <p:cBhvr>
                                        <p:cTn id="153" dur="500" fill="hold"/>
                                        <p:tgtEl>
                                          <p:spTgt spid="14368"/>
                                        </p:tgtEl>
                                        <p:attrNameLst>
                                          <p:attrName>ppt_w</p:attrName>
                                        </p:attrNameLst>
                                      </p:cBhvr>
                                      <p:tavLst>
                                        <p:tav tm="0">
                                          <p:val>
                                            <p:fltVal val="0"/>
                                          </p:val>
                                        </p:tav>
                                        <p:tav tm="100000">
                                          <p:val>
                                            <p:strVal val="#ppt_w"/>
                                          </p:val>
                                        </p:tav>
                                      </p:tavLst>
                                    </p:anim>
                                    <p:anim calcmode="lin" valueType="num">
                                      <p:cBhvr>
                                        <p:cTn id="154" dur="500" fill="hold"/>
                                        <p:tgtEl>
                                          <p:spTgt spid="14368"/>
                                        </p:tgtEl>
                                        <p:attrNameLst>
                                          <p:attrName>ppt_h</p:attrName>
                                        </p:attrNameLst>
                                      </p:cBhvr>
                                      <p:tavLst>
                                        <p:tav tm="0">
                                          <p:val>
                                            <p:fltVal val="0"/>
                                          </p:val>
                                        </p:tav>
                                        <p:tav tm="100000">
                                          <p:val>
                                            <p:strVal val="#ppt_h"/>
                                          </p:val>
                                        </p:tav>
                                      </p:tavLst>
                                    </p:anim>
                                    <p:anim calcmode="lin" valueType="num">
                                      <p:cBhvr>
                                        <p:cTn id="155" dur="500" fill="hold"/>
                                        <p:tgtEl>
                                          <p:spTgt spid="14368"/>
                                        </p:tgtEl>
                                        <p:attrNameLst>
                                          <p:attrName>style.rotation</p:attrName>
                                        </p:attrNameLst>
                                      </p:cBhvr>
                                      <p:tavLst>
                                        <p:tav tm="0">
                                          <p:val>
                                            <p:fltVal val="360"/>
                                          </p:val>
                                        </p:tav>
                                        <p:tav tm="100000">
                                          <p:val>
                                            <p:fltVal val="0"/>
                                          </p:val>
                                        </p:tav>
                                      </p:tavLst>
                                    </p:anim>
                                    <p:animEffect transition="in" filter="fade">
                                      <p:cBhvr>
                                        <p:cTn id="156" dur="500"/>
                                        <p:tgtEl>
                                          <p:spTgt spid="14368"/>
                                        </p:tgtEl>
                                      </p:cBhvr>
                                    </p:animEffect>
                                  </p:childTnLst>
                                </p:cTn>
                              </p:par>
                              <p:par>
                                <p:cTn id="157" presetID="49" presetClass="entr" presetSubtype="0" decel="100000" fill="hold" grpId="0" nodeType="withEffect">
                                  <p:stCondLst>
                                    <p:cond delay="0"/>
                                  </p:stCondLst>
                                  <p:childTnLst>
                                    <p:set>
                                      <p:cBhvr>
                                        <p:cTn id="158" dur="1" fill="hold">
                                          <p:stCondLst>
                                            <p:cond delay="0"/>
                                          </p:stCondLst>
                                        </p:cTn>
                                        <p:tgtEl>
                                          <p:spTgt spid="14369"/>
                                        </p:tgtEl>
                                        <p:attrNameLst>
                                          <p:attrName>style.visibility</p:attrName>
                                        </p:attrNameLst>
                                      </p:cBhvr>
                                      <p:to>
                                        <p:strVal val="visible"/>
                                      </p:to>
                                    </p:set>
                                    <p:anim calcmode="lin" valueType="num">
                                      <p:cBhvr>
                                        <p:cTn id="159" dur="500" fill="hold"/>
                                        <p:tgtEl>
                                          <p:spTgt spid="14369"/>
                                        </p:tgtEl>
                                        <p:attrNameLst>
                                          <p:attrName>ppt_w</p:attrName>
                                        </p:attrNameLst>
                                      </p:cBhvr>
                                      <p:tavLst>
                                        <p:tav tm="0">
                                          <p:val>
                                            <p:fltVal val="0"/>
                                          </p:val>
                                        </p:tav>
                                        <p:tav tm="100000">
                                          <p:val>
                                            <p:strVal val="#ppt_w"/>
                                          </p:val>
                                        </p:tav>
                                      </p:tavLst>
                                    </p:anim>
                                    <p:anim calcmode="lin" valueType="num">
                                      <p:cBhvr>
                                        <p:cTn id="160" dur="500" fill="hold"/>
                                        <p:tgtEl>
                                          <p:spTgt spid="14369"/>
                                        </p:tgtEl>
                                        <p:attrNameLst>
                                          <p:attrName>ppt_h</p:attrName>
                                        </p:attrNameLst>
                                      </p:cBhvr>
                                      <p:tavLst>
                                        <p:tav tm="0">
                                          <p:val>
                                            <p:fltVal val="0"/>
                                          </p:val>
                                        </p:tav>
                                        <p:tav tm="100000">
                                          <p:val>
                                            <p:strVal val="#ppt_h"/>
                                          </p:val>
                                        </p:tav>
                                      </p:tavLst>
                                    </p:anim>
                                    <p:anim calcmode="lin" valueType="num">
                                      <p:cBhvr>
                                        <p:cTn id="161" dur="500" fill="hold"/>
                                        <p:tgtEl>
                                          <p:spTgt spid="14369"/>
                                        </p:tgtEl>
                                        <p:attrNameLst>
                                          <p:attrName>style.rotation</p:attrName>
                                        </p:attrNameLst>
                                      </p:cBhvr>
                                      <p:tavLst>
                                        <p:tav tm="0">
                                          <p:val>
                                            <p:fltVal val="360"/>
                                          </p:val>
                                        </p:tav>
                                        <p:tav tm="100000">
                                          <p:val>
                                            <p:fltVal val="0"/>
                                          </p:val>
                                        </p:tav>
                                      </p:tavLst>
                                    </p:anim>
                                    <p:animEffect transition="in" filter="fade">
                                      <p:cBhvr>
                                        <p:cTn id="162" dur="500"/>
                                        <p:tgtEl>
                                          <p:spTgt spid="14369"/>
                                        </p:tgtEl>
                                      </p:cBhvr>
                                    </p:animEffect>
                                  </p:childTnLst>
                                </p:cTn>
                              </p:par>
                              <p:par>
                                <p:cTn id="163" presetID="49" presetClass="entr" presetSubtype="0" decel="100000" fill="hold" grpId="0" nodeType="withEffect">
                                  <p:stCondLst>
                                    <p:cond delay="0"/>
                                  </p:stCondLst>
                                  <p:childTnLst>
                                    <p:set>
                                      <p:cBhvr>
                                        <p:cTn id="164" dur="1" fill="hold">
                                          <p:stCondLst>
                                            <p:cond delay="0"/>
                                          </p:stCondLst>
                                        </p:cTn>
                                        <p:tgtEl>
                                          <p:spTgt spid="14370"/>
                                        </p:tgtEl>
                                        <p:attrNameLst>
                                          <p:attrName>style.visibility</p:attrName>
                                        </p:attrNameLst>
                                      </p:cBhvr>
                                      <p:to>
                                        <p:strVal val="visible"/>
                                      </p:to>
                                    </p:set>
                                    <p:anim calcmode="lin" valueType="num">
                                      <p:cBhvr>
                                        <p:cTn id="165" dur="500" fill="hold"/>
                                        <p:tgtEl>
                                          <p:spTgt spid="14370"/>
                                        </p:tgtEl>
                                        <p:attrNameLst>
                                          <p:attrName>ppt_w</p:attrName>
                                        </p:attrNameLst>
                                      </p:cBhvr>
                                      <p:tavLst>
                                        <p:tav tm="0">
                                          <p:val>
                                            <p:fltVal val="0"/>
                                          </p:val>
                                        </p:tav>
                                        <p:tav tm="100000">
                                          <p:val>
                                            <p:strVal val="#ppt_w"/>
                                          </p:val>
                                        </p:tav>
                                      </p:tavLst>
                                    </p:anim>
                                    <p:anim calcmode="lin" valueType="num">
                                      <p:cBhvr>
                                        <p:cTn id="166" dur="500" fill="hold"/>
                                        <p:tgtEl>
                                          <p:spTgt spid="14370"/>
                                        </p:tgtEl>
                                        <p:attrNameLst>
                                          <p:attrName>ppt_h</p:attrName>
                                        </p:attrNameLst>
                                      </p:cBhvr>
                                      <p:tavLst>
                                        <p:tav tm="0">
                                          <p:val>
                                            <p:fltVal val="0"/>
                                          </p:val>
                                        </p:tav>
                                        <p:tav tm="100000">
                                          <p:val>
                                            <p:strVal val="#ppt_h"/>
                                          </p:val>
                                        </p:tav>
                                      </p:tavLst>
                                    </p:anim>
                                    <p:anim calcmode="lin" valueType="num">
                                      <p:cBhvr>
                                        <p:cTn id="167" dur="500" fill="hold"/>
                                        <p:tgtEl>
                                          <p:spTgt spid="14370"/>
                                        </p:tgtEl>
                                        <p:attrNameLst>
                                          <p:attrName>style.rotation</p:attrName>
                                        </p:attrNameLst>
                                      </p:cBhvr>
                                      <p:tavLst>
                                        <p:tav tm="0">
                                          <p:val>
                                            <p:fltVal val="360"/>
                                          </p:val>
                                        </p:tav>
                                        <p:tav tm="100000">
                                          <p:val>
                                            <p:fltVal val="0"/>
                                          </p:val>
                                        </p:tav>
                                      </p:tavLst>
                                    </p:anim>
                                    <p:animEffect transition="in" filter="fade">
                                      <p:cBhvr>
                                        <p:cTn id="168" dur="500"/>
                                        <p:tgtEl>
                                          <p:spTgt spid="14370"/>
                                        </p:tgtEl>
                                      </p:cBhvr>
                                    </p:animEffect>
                                  </p:childTnLst>
                                </p:cTn>
                              </p:par>
                              <p:par>
                                <p:cTn id="169" presetID="49" presetClass="entr" presetSubtype="0" decel="100000" fill="hold" grpId="0" nodeType="withEffect">
                                  <p:stCondLst>
                                    <p:cond delay="0"/>
                                  </p:stCondLst>
                                  <p:childTnLst>
                                    <p:set>
                                      <p:cBhvr>
                                        <p:cTn id="170" dur="1" fill="hold">
                                          <p:stCondLst>
                                            <p:cond delay="0"/>
                                          </p:stCondLst>
                                        </p:cTn>
                                        <p:tgtEl>
                                          <p:spTgt spid="14371"/>
                                        </p:tgtEl>
                                        <p:attrNameLst>
                                          <p:attrName>style.visibility</p:attrName>
                                        </p:attrNameLst>
                                      </p:cBhvr>
                                      <p:to>
                                        <p:strVal val="visible"/>
                                      </p:to>
                                    </p:set>
                                    <p:anim calcmode="lin" valueType="num">
                                      <p:cBhvr>
                                        <p:cTn id="171" dur="500" fill="hold"/>
                                        <p:tgtEl>
                                          <p:spTgt spid="14371"/>
                                        </p:tgtEl>
                                        <p:attrNameLst>
                                          <p:attrName>ppt_w</p:attrName>
                                        </p:attrNameLst>
                                      </p:cBhvr>
                                      <p:tavLst>
                                        <p:tav tm="0">
                                          <p:val>
                                            <p:fltVal val="0"/>
                                          </p:val>
                                        </p:tav>
                                        <p:tav tm="100000">
                                          <p:val>
                                            <p:strVal val="#ppt_w"/>
                                          </p:val>
                                        </p:tav>
                                      </p:tavLst>
                                    </p:anim>
                                    <p:anim calcmode="lin" valueType="num">
                                      <p:cBhvr>
                                        <p:cTn id="172" dur="500" fill="hold"/>
                                        <p:tgtEl>
                                          <p:spTgt spid="14371"/>
                                        </p:tgtEl>
                                        <p:attrNameLst>
                                          <p:attrName>ppt_h</p:attrName>
                                        </p:attrNameLst>
                                      </p:cBhvr>
                                      <p:tavLst>
                                        <p:tav tm="0">
                                          <p:val>
                                            <p:fltVal val="0"/>
                                          </p:val>
                                        </p:tav>
                                        <p:tav tm="100000">
                                          <p:val>
                                            <p:strVal val="#ppt_h"/>
                                          </p:val>
                                        </p:tav>
                                      </p:tavLst>
                                    </p:anim>
                                    <p:anim calcmode="lin" valueType="num">
                                      <p:cBhvr>
                                        <p:cTn id="173" dur="500" fill="hold"/>
                                        <p:tgtEl>
                                          <p:spTgt spid="14371"/>
                                        </p:tgtEl>
                                        <p:attrNameLst>
                                          <p:attrName>style.rotation</p:attrName>
                                        </p:attrNameLst>
                                      </p:cBhvr>
                                      <p:tavLst>
                                        <p:tav tm="0">
                                          <p:val>
                                            <p:fltVal val="360"/>
                                          </p:val>
                                        </p:tav>
                                        <p:tav tm="100000">
                                          <p:val>
                                            <p:fltVal val="0"/>
                                          </p:val>
                                        </p:tav>
                                      </p:tavLst>
                                    </p:anim>
                                    <p:animEffect transition="in" filter="fade">
                                      <p:cBhvr>
                                        <p:cTn id="174" dur="500"/>
                                        <p:tgtEl>
                                          <p:spTgt spid="14371"/>
                                        </p:tgtEl>
                                      </p:cBhvr>
                                    </p:animEffect>
                                  </p:childTnLst>
                                </p:cTn>
                              </p:par>
                              <p:par>
                                <p:cTn id="175" presetID="49" presetClass="entr" presetSubtype="0" decel="100000" fill="hold" grpId="0" nodeType="withEffect">
                                  <p:stCondLst>
                                    <p:cond delay="0"/>
                                  </p:stCondLst>
                                  <p:childTnLst>
                                    <p:set>
                                      <p:cBhvr>
                                        <p:cTn id="176" dur="1" fill="hold">
                                          <p:stCondLst>
                                            <p:cond delay="0"/>
                                          </p:stCondLst>
                                        </p:cTn>
                                        <p:tgtEl>
                                          <p:spTgt spid="14383"/>
                                        </p:tgtEl>
                                        <p:attrNameLst>
                                          <p:attrName>style.visibility</p:attrName>
                                        </p:attrNameLst>
                                      </p:cBhvr>
                                      <p:to>
                                        <p:strVal val="visible"/>
                                      </p:to>
                                    </p:set>
                                    <p:anim calcmode="lin" valueType="num">
                                      <p:cBhvr>
                                        <p:cTn id="177" dur="500" fill="hold"/>
                                        <p:tgtEl>
                                          <p:spTgt spid="14383"/>
                                        </p:tgtEl>
                                        <p:attrNameLst>
                                          <p:attrName>ppt_w</p:attrName>
                                        </p:attrNameLst>
                                      </p:cBhvr>
                                      <p:tavLst>
                                        <p:tav tm="0">
                                          <p:val>
                                            <p:fltVal val="0"/>
                                          </p:val>
                                        </p:tav>
                                        <p:tav tm="100000">
                                          <p:val>
                                            <p:strVal val="#ppt_w"/>
                                          </p:val>
                                        </p:tav>
                                      </p:tavLst>
                                    </p:anim>
                                    <p:anim calcmode="lin" valueType="num">
                                      <p:cBhvr>
                                        <p:cTn id="178" dur="500" fill="hold"/>
                                        <p:tgtEl>
                                          <p:spTgt spid="14383"/>
                                        </p:tgtEl>
                                        <p:attrNameLst>
                                          <p:attrName>ppt_h</p:attrName>
                                        </p:attrNameLst>
                                      </p:cBhvr>
                                      <p:tavLst>
                                        <p:tav tm="0">
                                          <p:val>
                                            <p:fltVal val="0"/>
                                          </p:val>
                                        </p:tav>
                                        <p:tav tm="100000">
                                          <p:val>
                                            <p:strVal val="#ppt_h"/>
                                          </p:val>
                                        </p:tav>
                                      </p:tavLst>
                                    </p:anim>
                                    <p:anim calcmode="lin" valueType="num">
                                      <p:cBhvr>
                                        <p:cTn id="179" dur="500" fill="hold"/>
                                        <p:tgtEl>
                                          <p:spTgt spid="14383"/>
                                        </p:tgtEl>
                                        <p:attrNameLst>
                                          <p:attrName>style.rotation</p:attrName>
                                        </p:attrNameLst>
                                      </p:cBhvr>
                                      <p:tavLst>
                                        <p:tav tm="0">
                                          <p:val>
                                            <p:fltVal val="360"/>
                                          </p:val>
                                        </p:tav>
                                        <p:tav tm="100000">
                                          <p:val>
                                            <p:fltVal val="0"/>
                                          </p:val>
                                        </p:tav>
                                      </p:tavLst>
                                    </p:anim>
                                    <p:animEffect transition="in" filter="fade">
                                      <p:cBhvr>
                                        <p:cTn id="180" dur="500"/>
                                        <p:tgtEl>
                                          <p:spTgt spid="14383"/>
                                        </p:tgtEl>
                                      </p:cBhvr>
                                    </p:animEffect>
                                  </p:childTnLst>
                                </p:cTn>
                              </p:par>
                              <p:par>
                                <p:cTn id="181" presetID="49" presetClass="entr" presetSubtype="0" decel="100000" fill="hold" grpId="0" nodeType="withEffect">
                                  <p:stCondLst>
                                    <p:cond delay="0"/>
                                  </p:stCondLst>
                                  <p:childTnLst>
                                    <p:set>
                                      <p:cBhvr>
                                        <p:cTn id="182" dur="1" fill="hold">
                                          <p:stCondLst>
                                            <p:cond delay="0"/>
                                          </p:stCondLst>
                                        </p:cTn>
                                        <p:tgtEl>
                                          <p:spTgt spid="14384"/>
                                        </p:tgtEl>
                                        <p:attrNameLst>
                                          <p:attrName>style.visibility</p:attrName>
                                        </p:attrNameLst>
                                      </p:cBhvr>
                                      <p:to>
                                        <p:strVal val="visible"/>
                                      </p:to>
                                    </p:set>
                                    <p:anim calcmode="lin" valueType="num">
                                      <p:cBhvr>
                                        <p:cTn id="183" dur="500" fill="hold"/>
                                        <p:tgtEl>
                                          <p:spTgt spid="14384"/>
                                        </p:tgtEl>
                                        <p:attrNameLst>
                                          <p:attrName>ppt_w</p:attrName>
                                        </p:attrNameLst>
                                      </p:cBhvr>
                                      <p:tavLst>
                                        <p:tav tm="0">
                                          <p:val>
                                            <p:fltVal val="0"/>
                                          </p:val>
                                        </p:tav>
                                        <p:tav tm="100000">
                                          <p:val>
                                            <p:strVal val="#ppt_w"/>
                                          </p:val>
                                        </p:tav>
                                      </p:tavLst>
                                    </p:anim>
                                    <p:anim calcmode="lin" valueType="num">
                                      <p:cBhvr>
                                        <p:cTn id="184" dur="500" fill="hold"/>
                                        <p:tgtEl>
                                          <p:spTgt spid="14384"/>
                                        </p:tgtEl>
                                        <p:attrNameLst>
                                          <p:attrName>ppt_h</p:attrName>
                                        </p:attrNameLst>
                                      </p:cBhvr>
                                      <p:tavLst>
                                        <p:tav tm="0">
                                          <p:val>
                                            <p:fltVal val="0"/>
                                          </p:val>
                                        </p:tav>
                                        <p:tav tm="100000">
                                          <p:val>
                                            <p:strVal val="#ppt_h"/>
                                          </p:val>
                                        </p:tav>
                                      </p:tavLst>
                                    </p:anim>
                                    <p:anim calcmode="lin" valueType="num">
                                      <p:cBhvr>
                                        <p:cTn id="185" dur="500" fill="hold"/>
                                        <p:tgtEl>
                                          <p:spTgt spid="14384"/>
                                        </p:tgtEl>
                                        <p:attrNameLst>
                                          <p:attrName>style.rotation</p:attrName>
                                        </p:attrNameLst>
                                      </p:cBhvr>
                                      <p:tavLst>
                                        <p:tav tm="0">
                                          <p:val>
                                            <p:fltVal val="360"/>
                                          </p:val>
                                        </p:tav>
                                        <p:tav tm="100000">
                                          <p:val>
                                            <p:fltVal val="0"/>
                                          </p:val>
                                        </p:tav>
                                      </p:tavLst>
                                    </p:anim>
                                    <p:animEffect transition="in" filter="fade">
                                      <p:cBhvr>
                                        <p:cTn id="186" dur="500"/>
                                        <p:tgtEl>
                                          <p:spTgt spid="14384"/>
                                        </p:tgtEl>
                                      </p:cBhvr>
                                    </p:animEffect>
                                  </p:childTnLst>
                                </p:cTn>
                              </p:par>
                              <p:par>
                                <p:cTn id="187" presetID="49" presetClass="entr" presetSubtype="0" decel="100000" fill="hold" grpId="0" nodeType="withEffect">
                                  <p:stCondLst>
                                    <p:cond delay="0"/>
                                  </p:stCondLst>
                                  <p:childTnLst>
                                    <p:set>
                                      <p:cBhvr>
                                        <p:cTn id="188" dur="1" fill="hold">
                                          <p:stCondLst>
                                            <p:cond delay="0"/>
                                          </p:stCondLst>
                                        </p:cTn>
                                        <p:tgtEl>
                                          <p:spTgt spid="14385"/>
                                        </p:tgtEl>
                                        <p:attrNameLst>
                                          <p:attrName>style.visibility</p:attrName>
                                        </p:attrNameLst>
                                      </p:cBhvr>
                                      <p:to>
                                        <p:strVal val="visible"/>
                                      </p:to>
                                    </p:set>
                                    <p:anim calcmode="lin" valueType="num">
                                      <p:cBhvr>
                                        <p:cTn id="189" dur="500" fill="hold"/>
                                        <p:tgtEl>
                                          <p:spTgt spid="14385"/>
                                        </p:tgtEl>
                                        <p:attrNameLst>
                                          <p:attrName>ppt_w</p:attrName>
                                        </p:attrNameLst>
                                      </p:cBhvr>
                                      <p:tavLst>
                                        <p:tav tm="0">
                                          <p:val>
                                            <p:fltVal val="0"/>
                                          </p:val>
                                        </p:tav>
                                        <p:tav tm="100000">
                                          <p:val>
                                            <p:strVal val="#ppt_w"/>
                                          </p:val>
                                        </p:tav>
                                      </p:tavLst>
                                    </p:anim>
                                    <p:anim calcmode="lin" valueType="num">
                                      <p:cBhvr>
                                        <p:cTn id="190" dur="500" fill="hold"/>
                                        <p:tgtEl>
                                          <p:spTgt spid="14385"/>
                                        </p:tgtEl>
                                        <p:attrNameLst>
                                          <p:attrName>ppt_h</p:attrName>
                                        </p:attrNameLst>
                                      </p:cBhvr>
                                      <p:tavLst>
                                        <p:tav tm="0">
                                          <p:val>
                                            <p:fltVal val="0"/>
                                          </p:val>
                                        </p:tav>
                                        <p:tav tm="100000">
                                          <p:val>
                                            <p:strVal val="#ppt_h"/>
                                          </p:val>
                                        </p:tav>
                                      </p:tavLst>
                                    </p:anim>
                                    <p:anim calcmode="lin" valueType="num">
                                      <p:cBhvr>
                                        <p:cTn id="191" dur="500" fill="hold"/>
                                        <p:tgtEl>
                                          <p:spTgt spid="14385"/>
                                        </p:tgtEl>
                                        <p:attrNameLst>
                                          <p:attrName>style.rotation</p:attrName>
                                        </p:attrNameLst>
                                      </p:cBhvr>
                                      <p:tavLst>
                                        <p:tav tm="0">
                                          <p:val>
                                            <p:fltVal val="360"/>
                                          </p:val>
                                        </p:tav>
                                        <p:tav tm="100000">
                                          <p:val>
                                            <p:fltVal val="0"/>
                                          </p:val>
                                        </p:tav>
                                      </p:tavLst>
                                    </p:anim>
                                    <p:animEffect transition="in" filter="fade">
                                      <p:cBhvr>
                                        <p:cTn id="192" dur="500"/>
                                        <p:tgtEl>
                                          <p:spTgt spid="14385"/>
                                        </p:tgtEl>
                                      </p:cBhvr>
                                    </p:animEffect>
                                  </p:childTnLst>
                                </p:cTn>
                              </p:par>
                              <p:par>
                                <p:cTn id="193" presetID="49" presetClass="entr" presetSubtype="0" decel="100000" fill="hold" grpId="0" nodeType="withEffect">
                                  <p:stCondLst>
                                    <p:cond delay="0"/>
                                  </p:stCondLst>
                                  <p:childTnLst>
                                    <p:set>
                                      <p:cBhvr>
                                        <p:cTn id="194" dur="1" fill="hold">
                                          <p:stCondLst>
                                            <p:cond delay="0"/>
                                          </p:stCondLst>
                                        </p:cTn>
                                        <p:tgtEl>
                                          <p:spTgt spid="14386"/>
                                        </p:tgtEl>
                                        <p:attrNameLst>
                                          <p:attrName>style.visibility</p:attrName>
                                        </p:attrNameLst>
                                      </p:cBhvr>
                                      <p:to>
                                        <p:strVal val="visible"/>
                                      </p:to>
                                    </p:set>
                                    <p:anim calcmode="lin" valueType="num">
                                      <p:cBhvr>
                                        <p:cTn id="195" dur="500" fill="hold"/>
                                        <p:tgtEl>
                                          <p:spTgt spid="14386"/>
                                        </p:tgtEl>
                                        <p:attrNameLst>
                                          <p:attrName>ppt_w</p:attrName>
                                        </p:attrNameLst>
                                      </p:cBhvr>
                                      <p:tavLst>
                                        <p:tav tm="0">
                                          <p:val>
                                            <p:fltVal val="0"/>
                                          </p:val>
                                        </p:tav>
                                        <p:tav tm="100000">
                                          <p:val>
                                            <p:strVal val="#ppt_w"/>
                                          </p:val>
                                        </p:tav>
                                      </p:tavLst>
                                    </p:anim>
                                    <p:anim calcmode="lin" valueType="num">
                                      <p:cBhvr>
                                        <p:cTn id="196" dur="500" fill="hold"/>
                                        <p:tgtEl>
                                          <p:spTgt spid="14386"/>
                                        </p:tgtEl>
                                        <p:attrNameLst>
                                          <p:attrName>ppt_h</p:attrName>
                                        </p:attrNameLst>
                                      </p:cBhvr>
                                      <p:tavLst>
                                        <p:tav tm="0">
                                          <p:val>
                                            <p:fltVal val="0"/>
                                          </p:val>
                                        </p:tav>
                                        <p:tav tm="100000">
                                          <p:val>
                                            <p:strVal val="#ppt_h"/>
                                          </p:val>
                                        </p:tav>
                                      </p:tavLst>
                                    </p:anim>
                                    <p:anim calcmode="lin" valueType="num">
                                      <p:cBhvr>
                                        <p:cTn id="197" dur="500" fill="hold"/>
                                        <p:tgtEl>
                                          <p:spTgt spid="14386"/>
                                        </p:tgtEl>
                                        <p:attrNameLst>
                                          <p:attrName>style.rotation</p:attrName>
                                        </p:attrNameLst>
                                      </p:cBhvr>
                                      <p:tavLst>
                                        <p:tav tm="0">
                                          <p:val>
                                            <p:fltVal val="360"/>
                                          </p:val>
                                        </p:tav>
                                        <p:tav tm="100000">
                                          <p:val>
                                            <p:fltVal val="0"/>
                                          </p:val>
                                        </p:tav>
                                      </p:tavLst>
                                    </p:anim>
                                    <p:animEffect transition="in" filter="fade">
                                      <p:cBhvr>
                                        <p:cTn id="198" dur="500"/>
                                        <p:tgtEl>
                                          <p:spTgt spid="14386"/>
                                        </p:tgtEl>
                                      </p:cBhvr>
                                    </p:animEffect>
                                  </p:childTnLst>
                                </p:cTn>
                              </p:par>
                              <p:par>
                                <p:cTn id="199" presetID="49" presetClass="entr" presetSubtype="0" decel="100000" fill="hold" grpId="0" nodeType="withEffect">
                                  <p:stCondLst>
                                    <p:cond delay="0"/>
                                  </p:stCondLst>
                                  <p:childTnLst>
                                    <p:set>
                                      <p:cBhvr>
                                        <p:cTn id="200" dur="1" fill="hold">
                                          <p:stCondLst>
                                            <p:cond delay="0"/>
                                          </p:stCondLst>
                                        </p:cTn>
                                        <p:tgtEl>
                                          <p:spTgt spid="14387"/>
                                        </p:tgtEl>
                                        <p:attrNameLst>
                                          <p:attrName>style.visibility</p:attrName>
                                        </p:attrNameLst>
                                      </p:cBhvr>
                                      <p:to>
                                        <p:strVal val="visible"/>
                                      </p:to>
                                    </p:set>
                                    <p:anim calcmode="lin" valueType="num">
                                      <p:cBhvr>
                                        <p:cTn id="201" dur="500" fill="hold"/>
                                        <p:tgtEl>
                                          <p:spTgt spid="14387"/>
                                        </p:tgtEl>
                                        <p:attrNameLst>
                                          <p:attrName>ppt_w</p:attrName>
                                        </p:attrNameLst>
                                      </p:cBhvr>
                                      <p:tavLst>
                                        <p:tav tm="0">
                                          <p:val>
                                            <p:fltVal val="0"/>
                                          </p:val>
                                        </p:tav>
                                        <p:tav tm="100000">
                                          <p:val>
                                            <p:strVal val="#ppt_w"/>
                                          </p:val>
                                        </p:tav>
                                      </p:tavLst>
                                    </p:anim>
                                    <p:anim calcmode="lin" valueType="num">
                                      <p:cBhvr>
                                        <p:cTn id="202" dur="500" fill="hold"/>
                                        <p:tgtEl>
                                          <p:spTgt spid="14387"/>
                                        </p:tgtEl>
                                        <p:attrNameLst>
                                          <p:attrName>ppt_h</p:attrName>
                                        </p:attrNameLst>
                                      </p:cBhvr>
                                      <p:tavLst>
                                        <p:tav tm="0">
                                          <p:val>
                                            <p:fltVal val="0"/>
                                          </p:val>
                                        </p:tav>
                                        <p:tav tm="100000">
                                          <p:val>
                                            <p:strVal val="#ppt_h"/>
                                          </p:val>
                                        </p:tav>
                                      </p:tavLst>
                                    </p:anim>
                                    <p:anim calcmode="lin" valueType="num">
                                      <p:cBhvr>
                                        <p:cTn id="203" dur="500" fill="hold"/>
                                        <p:tgtEl>
                                          <p:spTgt spid="14387"/>
                                        </p:tgtEl>
                                        <p:attrNameLst>
                                          <p:attrName>style.rotation</p:attrName>
                                        </p:attrNameLst>
                                      </p:cBhvr>
                                      <p:tavLst>
                                        <p:tav tm="0">
                                          <p:val>
                                            <p:fltVal val="360"/>
                                          </p:val>
                                        </p:tav>
                                        <p:tav tm="100000">
                                          <p:val>
                                            <p:fltVal val="0"/>
                                          </p:val>
                                        </p:tav>
                                      </p:tavLst>
                                    </p:anim>
                                    <p:animEffect transition="in" filter="fade">
                                      <p:cBhvr>
                                        <p:cTn id="204" dur="500"/>
                                        <p:tgtEl>
                                          <p:spTgt spid="14387"/>
                                        </p:tgtEl>
                                      </p:cBhvr>
                                    </p:animEffect>
                                  </p:childTnLst>
                                </p:cTn>
                              </p:par>
                              <p:par>
                                <p:cTn id="205" presetID="49" presetClass="entr" presetSubtype="0" decel="100000" fill="hold" grpId="0" nodeType="withEffect">
                                  <p:stCondLst>
                                    <p:cond delay="0"/>
                                  </p:stCondLst>
                                  <p:childTnLst>
                                    <p:set>
                                      <p:cBhvr>
                                        <p:cTn id="206" dur="1" fill="hold">
                                          <p:stCondLst>
                                            <p:cond delay="0"/>
                                          </p:stCondLst>
                                        </p:cTn>
                                        <p:tgtEl>
                                          <p:spTgt spid="14388"/>
                                        </p:tgtEl>
                                        <p:attrNameLst>
                                          <p:attrName>style.visibility</p:attrName>
                                        </p:attrNameLst>
                                      </p:cBhvr>
                                      <p:to>
                                        <p:strVal val="visible"/>
                                      </p:to>
                                    </p:set>
                                    <p:anim calcmode="lin" valueType="num">
                                      <p:cBhvr>
                                        <p:cTn id="207" dur="500" fill="hold"/>
                                        <p:tgtEl>
                                          <p:spTgt spid="14388"/>
                                        </p:tgtEl>
                                        <p:attrNameLst>
                                          <p:attrName>ppt_w</p:attrName>
                                        </p:attrNameLst>
                                      </p:cBhvr>
                                      <p:tavLst>
                                        <p:tav tm="0">
                                          <p:val>
                                            <p:fltVal val="0"/>
                                          </p:val>
                                        </p:tav>
                                        <p:tav tm="100000">
                                          <p:val>
                                            <p:strVal val="#ppt_w"/>
                                          </p:val>
                                        </p:tav>
                                      </p:tavLst>
                                    </p:anim>
                                    <p:anim calcmode="lin" valueType="num">
                                      <p:cBhvr>
                                        <p:cTn id="208" dur="500" fill="hold"/>
                                        <p:tgtEl>
                                          <p:spTgt spid="14388"/>
                                        </p:tgtEl>
                                        <p:attrNameLst>
                                          <p:attrName>ppt_h</p:attrName>
                                        </p:attrNameLst>
                                      </p:cBhvr>
                                      <p:tavLst>
                                        <p:tav tm="0">
                                          <p:val>
                                            <p:fltVal val="0"/>
                                          </p:val>
                                        </p:tav>
                                        <p:tav tm="100000">
                                          <p:val>
                                            <p:strVal val="#ppt_h"/>
                                          </p:val>
                                        </p:tav>
                                      </p:tavLst>
                                    </p:anim>
                                    <p:anim calcmode="lin" valueType="num">
                                      <p:cBhvr>
                                        <p:cTn id="209" dur="500" fill="hold"/>
                                        <p:tgtEl>
                                          <p:spTgt spid="14388"/>
                                        </p:tgtEl>
                                        <p:attrNameLst>
                                          <p:attrName>style.rotation</p:attrName>
                                        </p:attrNameLst>
                                      </p:cBhvr>
                                      <p:tavLst>
                                        <p:tav tm="0">
                                          <p:val>
                                            <p:fltVal val="360"/>
                                          </p:val>
                                        </p:tav>
                                        <p:tav tm="100000">
                                          <p:val>
                                            <p:fltVal val="0"/>
                                          </p:val>
                                        </p:tav>
                                      </p:tavLst>
                                    </p:anim>
                                    <p:animEffect transition="in" filter="fade">
                                      <p:cBhvr>
                                        <p:cTn id="210" dur="500"/>
                                        <p:tgtEl>
                                          <p:spTgt spid="14388"/>
                                        </p:tgtEl>
                                      </p:cBhvr>
                                    </p:animEffect>
                                  </p:childTnLst>
                                </p:cTn>
                              </p:par>
                              <p:par>
                                <p:cTn id="211" presetID="49" presetClass="entr" presetSubtype="0" decel="100000" fill="hold" grpId="0" nodeType="withEffect">
                                  <p:stCondLst>
                                    <p:cond delay="0"/>
                                  </p:stCondLst>
                                  <p:childTnLst>
                                    <p:set>
                                      <p:cBhvr>
                                        <p:cTn id="212" dur="1" fill="hold">
                                          <p:stCondLst>
                                            <p:cond delay="0"/>
                                          </p:stCondLst>
                                        </p:cTn>
                                        <p:tgtEl>
                                          <p:spTgt spid="14389"/>
                                        </p:tgtEl>
                                        <p:attrNameLst>
                                          <p:attrName>style.visibility</p:attrName>
                                        </p:attrNameLst>
                                      </p:cBhvr>
                                      <p:to>
                                        <p:strVal val="visible"/>
                                      </p:to>
                                    </p:set>
                                    <p:anim calcmode="lin" valueType="num">
                                      <p:cBhvr>
                                        <p:cTn id="213" dur="500" fill="hold"/>
                                        <p:tgtEl>
                                          <p:spTgt spid="14389"/>
                                        </p:tgtEl>
                                        <p:attrNameLst>
                                          <p:attrName>ppt_w</p:attrName>
                                        </p:attrNameLst>
                                      </p:cBhvr>
                                      <p:tavLst>
                                        <p:tav tm="0">
                                          <p:val>
                                            <p:fltVal val="0"/>
                                          </p:val>
                                        </p:tav>
                                        <p:tav tm="100000">
                                          <p:val>
                                            <p:strVal val="#ppt_w"/>
                                          </p:val>
                                        </p:tav>
                                      </p:tavLst>
                                    </p:anim>
                                    <p:anim calcmode="lin" valueType="num">
                                      <p:cBhvr>
                                        <p:cTn id="214" dur="500" fill="hold"/>
                                        <p:tgtEl>
                                          <p:spTgt spid="14389"/>
                                        </p:tgtEl>
                                        <p:attrNameLst>
                                          <p:attrName>ppt_h</p:attrName>
                                        </p:attrNameLst>
                                      </p:cBhvr>
                                      <p:tavLst>
                                        <p:tav tm="0">
                                          <p:val>
                                            <p:fltVal val="0"/>
                                          </p:val>
                                        </p:tav>
                                        <p:tav tm="100000">
                                          <p:val>
                                            <p:strVal val="#ppt_h"/>
                                          </p:val>
                                        </p:tav>
                                      </p:tavLst>
                                    </p:anim>
                                    <p:anim calcmode="lin" valueType="num">
                                      <p:cBhvr>
                                        <p:cTn id="215" dur="500" fill="hold"/>
                                        <p:tgtEl>
                                          <p:spTgt spid="14389"/>
                                        </p:tgtEl>
                                        <p:attrNameLst>
                                          <p:attrName>style.rotation</p:attrName>
                                        </p:attrNameLst>
                                      </p:cBhvr>
                                      <p:tavLst>
                                        <p:tav tm="0">
                                          <p:val>
                                            <p:fltVal val="360"/>
                                          </p:val>
                                        </p:tav>
                                        <p:tav tm="100000">
                                          <p:val>
                                            <p:fltVal val="0"/>
                                          </p:val>
                                        </p:tav>
                                      </p:tavLst>
                                    </p:anim>
                                    <p:animEffect transition="in" filter="fade">
                                      <p:cBhvr>
                                        <p:cTn id="216" dur="500"/>
                                        <p:tgtEl>
                                          <p:spTgt spid="14389"/>
                                        </p:tgtEl>
                                      </p:cBhvr>
                                    </p:animEffect>
                                  </p:childTnLst>
                                </p:cTn>
                              </p:par>
                              <p:par>
                                <p:cTn id="217" presetID="49" presetClass="entr" presetSubtype="0" decel="100000" fill="hold" grpId="0" nodeType="withEffect">
                                  <p:stCondLst>
                                    <p:cond delay="0"/>
                                  </p:stCondLst>
                                  <p:childTnLst>
                                    <p:set>
                                      <p:cBhvr>
                                        <p:cTn id="218" dur="1" fill="hold">
                                          <p:stCondLst>
                                            <p:cond delay="0"/>
                                          </p:stCondLst>
                                        </p:cTn>
                                        <p:tgtEl>
                                          <p:spTgt spid="14390"/>
                                        </p:tgtEl>
                                        <p:attrNameLst>
                                          <p:attrName>style.visibility</p:attrName>
                                        </p:attrNameLst>
                                      </p:cBhvr>
                                      <p:to>
                                        <p:strVal val="visible"/>
                                      </p:to>
                                    </p:set>
                                    <p:anim calcmode="lin" valueType="num">
                                      <p:cBhvr>
                                        <p:cTn id="219" dur="500" fill="hold"/>
                                        <p:tgtEl>
                                          <p:spTgt spid="14390"/>
                                        </p:tgtEl>
                                        <p:attrNameLst>
                                          <p:attrName>ppt_w</p:attrName>
                                        </p:attrNameLst>
                                      </p:cBhvr>
                                      <p:tavLst>
                                        <p:tav tm="0">
                                          <p:val>
                                            <p:fltVal val="0"/>
                                          </p:val>
                                        </p:tav>
                                        <p:tav tm="100000">
                                          <p:val>
                                            <p:strVal val="#ppt_w"/>
                                          </p:val>
                                        </p:tav>
                                      </p:tavLst>
                                    </p:anim>
                                    <p:anim calcmode="lin" valueType="num">
                                      <p:cBhvr>
                                        <p:cTn id="220" dur="500" fill="hold"/>
                                        <p:tgtEl>
                                          <p:spTgt spid="14390"/>
                                        </p:tgtEl>
                                        <p:attrNameLst>
                                          <p:attrName>ppt_h</p:attrName>
                                        </p:attrNameLst>
                                      </p:cBhvr>
                                      <p:tavLst>
                                        <p:tav tm="0">
                                          <p:val>
                                            <p:fltVal val="0"/>
                                          </p:val>
                                        </p:tav>
                                        <p:tav tm="100000">
                                          <p:val>
                                            <p:strVal val="#ppt_h"/>
                                          </p:val>
                                        </p:tav>
                                      </p:tavLst>
                                    </p:anim>
                                    <p:anim calcmode="lin" valueType="num">
                                      <p:cBhvr>
                                        <p:cTn id="221" dur="500" fill="hold"/>
                                        <p:tgtEl>
                                          <p:spTgt spid="14390"/>
                                        </p:tgtEl>
                                        <p:attrNameLst>
                                          <p:attrName>style.rotation</p:attrName>
                                        </p:attrNameLst>
                                      </p:cBhvr>
                                      <p:tavLst>
                                        <p:tav tm="0">
                                          <p:val>
                                            <p:fltVal val="360"/>
                                          </p:val>
                                        </p:tav>
                                        <p:tav tm="100000">
                                          <p:val>
                                            <p:fltVal val="0"/>
                                          </p:val>
                                        </p:tav>
                                      </p:tavLst>
                                    </p:anim>
                                    <p:animEffect transition="in" filter="fade">
                                      <p:cBhvr>
                                        <p:cTn id="222" dur="500"/>
                                        <p:tgtEl>
                                          <p:spTgt spid="14390"/>
                                        </p:tgtEl>
                                      </p:cBhvr>
                                    </p:animEffect>
                                  </p:childTnLst>
                                </p:cTn>
                              </p:par>
                              <p:par>
                                <p:cTn id="223" presetID="49" presetClass="entr" presetSubtype="0" decel="100000" fill="hold" grpId="0" nodeType="withEffect">
                                  <p:stCondLst>
                                    <p:cond delay="0"/>
                                  </p:stCondLst>
                                  <p:childTnLst>
                                    <p:set>
                                      <p:cBhvr>
                                        <p:cTn id="224" dur="1" fill="hold">
                                          <p:stCondLst>
                                            <p:cond delay="0"/>
                                          </p:stCondLst>
                                        </p:cTn>
                                        <p:tgtEl>
                                          <p:spTgt spid="14391"/>
                                        </p:tgtEl>
                                        <p:attrNameLst>
                                          <p:attrName>style.visibility</p:attrName>
                                        </p:attrNameLst>
                                      </p:cBhvr>
                                      <p:to>
                                        <p:strVal val="visible"/>
                                      </p:to>
                                    </p:set>
                                    <p:anim calcmode="lin" valueType="num">
                                      <p:cBhvr>
                                        <p:cTn id="225" dur="500" fill="hold"/>
                                        <p:tgtEl>
                                          <p:spTgt spid="14391"/>
                                        </p:tgtEl>
                                        <p:attrNameLst>
                                          <p:attrName>ppt_w</p:attrName>
                                        </p:attrNameLst>
                                      </p:cBhvr>
                                      <p:tavLst>
                                        <p:tav tm="0">
                                          <p:val>
                                            <p:fltVal val="0"/>
                                          </p:val>
                                        </p:tav>
                                        <p:tav tm="100000">
                                          <p:val>
                                            <p:strVal val="#ppt_w"/>
                                          </p:val>
                                        </p:tav>
                                      </p:tavLst>
                                    </p:anim>
                                    <p:anim calcmode="lin" valueType="num">
                                      <p:cBhvr>
                                        <p:cTn id="226" dur="500" fill="hold"/>
                                        <p:tgtEl>
                                          <p:spTgt spid="14391"/>
                                        </p:tgtEl>
                                        <p:attrNameLst>
                                          <p:attrName>ppt_h</p:attrName>
                                        </p:attrNameLst>
                                      </p:cBhvr>
                                      <p:tavLst>
                                        <p:tav tm="0">
                                          <p:val>
                                            <p:fltVal val="0"/>
                                          </p:val>
                                        </p:tav>
                                        <p:tav tm="100000">
                                          <p:val>
                                            <p:strVal val="#ppt_h"/>
                                          </p:val>
                                        </p:tav>
                                      </p:tavLst>
                                    </p:anim>
                                    <p:anim calcmode="lin" valueType="num">
                                      <p:cBhvr>
                                        <p:cTn id="227" dur="500" fill="hold"/>
                                        <p:tgtEl>
                                          <p:spTgt spid="14391"/>
                                        </p:tgtEl>
                                        <p:attrNameLst>
                                          <p:attrName>style.rotation</p:attrName>
                                        </p:attrNameLst>
                                      </p:cBhvr>
                                      <p:tavLst>
                                        <p:tav tm="0">
                                          <p:val>
                                            <p:fltVal val="360"/>
                                          </p:val>
                                        </p:tav>
                                        <p:tav tm="100000">
                                          <p:val>
                                            <p:fltVal val="0"/>
                                          </p:val>
                                        </p:tav>
                                      </p:tavLst>
                                    </p:anim>
                                    <p:animEffect transition="in" filter="fade">
                                      <p:cBhvr>
                                        <p:cTn id="228" dur="500"/>
                                        <p:tgtEl>
                                          <p:spTgt spid="14391"/>
                                        </p:tgtEl>
                                      </p:cBhvr>
                                    </p:animEffect>
                                  </p:childTnLst>
                                </p:cTn>
                              </p:par>
                            </p:childTnLst>
                          </p:cTn>
                        </p:par>
                      </p:childTnLst>
                    </p:cTn>
                  </p:par>
                  <p:par>
                    <p:cTn id="229" fill="hold">
                      <p:stCondLst>
                        <p:cond delay="indefinite"/>
                      </p:stCondLst>
                      <p:childTnLst>
                        <p:par>
                          <p:cTn id="230" fill="hold">
                            <p:stCondLst>
                              <p:cond delay="0"/>
                            </p:stCondLst>
                            <p:childTnLst>
                              <p:par>
                                <p:cTn id="231" presetID="22" presetClass="entr" presetSubtype="8" fill="hold" grpId="0" nodeType="clickEffect">
                                  <p:stCondLst>
                                    <p:cond delay="0"/>
                                  </p:stCondLst>
                                  <p:childTnLst>
                                    <p:set>
                                      <p:cBhvr>
                                        <p:cTn id="232" dur="1" fill="hold">
                                          <p:stCondLst>
                                            <p:cond delay="0"/>
                                          </p:stCondLst>
                                        </p:cTn>
                                        <p:tgtEl>
                                          <p:spTgt spid="14392"/>
                                        </p:tgtEl>
                                        <p:attrNameLst>
                                          <p:attrName>style.visibility</p:attrName>
                                        </p:attrNameLst>
                                      </p:cBhvr>
                                      <p:to>
                                        <p:strVal val="visible"/>
                                      </p:to>
                                    </p:set>
                                    <p:animEffect transition="in" filter="wipe(left)">
                                      <p:cBhvr>
                                        <p:cTn id="233" dur="1000"/>
                                        <p:tgtEl>
                                          <p:spTgt spid="14392"/>
                                        </p:tgtEl>
                                      </p:cBhvr>
                                    </p:animEffect>
                                  </p:childTnLst>
                                </p:cTn>
                              </p:par>
                              <p:par>
                                <p:cTn id="234" presetID="22" presetClass="entr" presetSubtype="8" fill="hold" grpId="0" nodeType="withEffect">
                                  <p:stCondLst>
                                    <p:cond delay="0"/>
                                  </p:stCondLst>
                                  <p:childTnLst>
                                    <p:set>
                                      <p:cBhvr>
                                        <p:cTn id="235" dur="1" fill="hold">
                                          <p:stCondLst>
                                            <p:cond delay="0"/>
                                          </p:stCondLst>
                                        </p:cTn>
                                        <p:tgtEl>
                                          <p:spTgt spid="14393"/>
                                        </p:tgtEl>
                                        <p:attrNameLst>
                                          <p:attrName>style.visibility</p:attrName>
                                        </p:attrNameLst>
                                      </p:cBhvr>
                                      <p:to>
                                        <p:strVal val="visible"/>
                                      </p:to>
                                    </p:set>
                                    <p:animEffect transition="in" filter="wipe(left)">
                                      <p:cBhvr>
                                        <p:cTn id="236" dur="1000"/>
                                        <p:tgtEl>
                                          <p:spTgt spid="14393"/>
                                        </p:tgtEl>
                                      </p:cBhvr>
                                    </p:animEffect>
                                  </p:childTnLst>
                                </p:cTn>
                              </p:par>
                              <p:par>
                                <p:cTn id="237" presetID="22" presetClass="entr" presetSubtype="8" fill="hold" grpId="0" nodeType="withEffect">
                                  <p:stCondLst>
                                    <p:cond delay="0"/>
                                  </p:stCondLst>
                                  <p:childTnLst>
                                    <p:set>
                                      <p:cBhvr>
                                        <p:cTn id="238" dur="1" fill="hold">
                                          <p:stCondLst>
                                            <p:cond delay="0"/>
                                          </p:stCondLst>
                                        </p:cTn>
                                        <p:tgtEl>
                                          <p:spTgt spid="14394"/>
                                        </p:tgtEl>
                                        <p:attrNameLst>
                                          <p:attrName>style.visibility</p:attrName>
                                        </p:attrNameLst>
                                      </p:cBhvr>
                                      <p:to>
                                        <p:strVal val="visible"/>
                                      </p:to>
                                    </p:set>
                                    <p:animEffect transition="in" filter="wipe(left)">
                                      <p:cBhvr>
                                        <p:cTn id="239" dur="1000"/>
                                        <p:tgtEl>
                                          <p:spTgt spid="14394"/>
                                        </p:tgtEl>
                                      </p:cBhvr>
                                    </p:animEffect>
                                  </p:childTnLst>
                                </p:cTn>
                              </p:par>
                              <p:par>
                                <p:cTn id="240" presetID="22" presetClass="entr" presetSubtype="8" fill="hold" grpId="0" nodeType="withEffect">
                                  <p:stCondLst>
                                    <p:cond delay="0"/>
                                  </p:stCondLst>
                                  <p:childTnLst>
                                    <p:set>
                                      <p:cBhvr>
                                        <p:cTn id="241" dur="1" fill="hold">
                                          <p:stCondLst>
                                            <p:cond delay="0"/>
                                          </p:stCondLst>
                                        </p:cTn>
                                        <p:tgtEl>
                                          <p:spTgt spid="14395"/>
                                        </p:tgtEl>
                                        <p:attrNameLst>
                                          <p:attrName>style.visibility</p:attrName>
                                        </p:attrNameLst>
                                      </p:cBhvr>
                                      <p:to>
                                        <p:strVal val="visible"/>
                                      </p:to>
                                    </p:set>
                                    <p:animEffect transition="in" filter="wipe(left)">
                                      <p:cBhvr>
                                        <p:cTn id="242" dur="1000"/>
                                        <p:tgtEl>
                                          <p:spTgt spid="14395"/>
                                        </p:tgtEl>
                                      </p:cBhvr>
                                    </p:animEffect>
                                  </p:childTnLst>
                                </p:cTn>
                              </p:par>
                              <p:par>
                                <p:cTn id="243" presetID="22" presetClass="entr" presetSubtype="8" fill="hold" grpId="0" nodeType="withEffect">
                                  <p:stCondLst>
                                    <p:cond delay="0"/>
                                  </p:stCondLst>
                                  <p:childTnLst>
                                    <p:set>
                                      <p:cBhvr>
                                        <p:cTn id="244" dur="1" fill="hold">
                                          <p:stCondLst>
                                            <p:cond delay="0"/>
                                          </p:stCondLst>
                                        </p:cTn>
                                        <p:tgtEl>
                                          <p:spTgt spid="14396"/>
                                        </p:tgtEl>
                                        <p:attrNameLst>
                                          <p:attrName>style.visibility</p:attrName>
                                        </p:attrNameLst>
                                      </p:cBhvr>
                                      <p:to>
                                        <p:strVal val="visible"/>
                                      </p:to>
                                    </p:set>
                                    <p:animEffect transition="in" filter="wipe(left)">
                                      <p:cBhvr>
                                        <p:cTn id="245" dur="1000"/>
                                        <p:tgtEl>
                                          <p:spTgt spid="14396"/>
                                        </p:tgtEl>
                                      </p:cBhvr>
                                    </p:animEffect>
                                  </p:childTnLst>
                                </p:cTn>
                              </p:par>
                            </p:childTnLst>
                          </p:cTn>
                        </p:par>
                      </p:childTnLst>
                    </p:cTn>
                  </p:par>
                  <p:par>
                    <p:cTn id="246" fill="hold">
                      <p:stCondLst>
                        <p:cond delay="indefinite"/>
                      </p:stCondLst>
                      <p:childTnLst>
                        <p:par>
                          <p:cTn id="247" fill="hold">
                            <p:stCondLst>
                              <p:cond delay="0"/>
                            </p:stCondLst>
                            <p:childTnLst>
                              <p:par>
                                <p:cTn id="248" presetID="37" presetClass="entr" presetSubtype="0" fill="hold" grpId="0" nodeType="clickEffect">
                                  <p:stCondLst>
                                    <p:cond delay="0"/>
                                  </p:stCondLst>
                                  <p:childTnLst>
                                    <p:set>
                                      <p:cBhvr>
                                        <p:cTn id="249" dur="1" fill="hold">
                                          <p:stCondLst>
                                            <p:cond delay="0"/>
                                          </p:stCondLst>
                                        </p:cTn>
                                        <p:tgtEl>
                                          <p:spTgt spid="14397"/>
                                        </p:tgtEl>
                                        <p:attrNameLst>
                                          <p:attrName>style.visibility</p:attrName>
                                        </p:attrNameLst>
                                      </p:cBhvr>
                                      <p:to>
                                        <p:strVal val="visible"/>
                                      </p:to>
                                    </p:set>
                                    <p:animEffect transition="in" filter="fade">
                                      <p:cBhvr>
                                        <p:cTn id="250" dur="1000"/>
                                        <p:tgtEl>
                                          <p:spTgt spid="14397"/>
                                        </p:tgtEl>
                                      </p:cBhvr>
                                    </p:animEffect>
                                    <p:anim calcmode="lin" valueType="num">
                                      <p:cBhvr>
                                        <p:cTn id="251" dur="1000" fill="hold"/>
                                        <p:tgtEl>
                                          <p:spTgt spid="14397"/>
                                        </p:tgtEl>
                                        <p:attrNameLst>
                                          <p:attrName>ppt_x</p:attrName>
                                        </p:attrNameLst>
                                      </p:cBhvr>
                                      <p:tavLst>
                                        <p:tav tm="0">
                                          <p:val>
                                            <p:strVal val="#ppt_x"/>
                                          </p:val>
                                        </p:tav>
                                        <p:tav tm="100000">
                                          <p:val>
                                            <p:strVal val="#ppt_x"/>
                                          </p:val>
                                        </p:tav>
                                      </p:tavLst>
                                    </p:anim>
                                    <p:anim calcmode="lin" valueType="num">
                                      <p:cBhvr>
                                        <p:cTn id="252" dur="900" decel="100000" fill="hold"/>
                                        <p:tgtEl>
                                          <p:spTgt spid="14397"/>
                                        </p:tgtEl>
                                        <p:attrNameLst>
                                          <p:attrName>ppt_y</p:attrName>
                                        </p:attrNameLst>
                                      </p:cBhvr>
                                      <p:tavLst>
                                        <p:tav tm="0">
                                          <p:val>
                                            <p:strVal val="#ppt_y+1"/>
                                          </p:val>
                                        </p:tav>
                                        <p:tav tm="100000">
                                          <p:val>
                                            <p:strVal val="#ppt_y-.03"/>
                                          </p:val>
                                        </p:tav>
                                      </p:tavLst>
                                    </p:anim>
                                    <p:anim calcmode="lin" valueType="num">
                                      <p:cBhvr>
                                        <p:cTn id="253" dur="100" accel="100000" fill="hold">
                                          <p:stCondLst>
                                            <p:cond delay="900"/>
                                          </p:stCondLst>
                                        </p:cTn>
                                        <p:tgtEl>
                                          <p:spTgt spid="1439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3" grpId="0" animBg="1"/>
      <p:bldP spid="14355" grpId="0" animBg="1"/>
      <p:bldP spid="14356" grpId="0" animBg="1"/>
      <p:bldP spid="14357" grpId="0" animBg="1"/>
      <p:bldP spid="14358" grpId="0" animBg="1"/>
      <p:bldP spid="14359" grpId="0" animBg="1"/>
      <p:bldP spid="14360" grpId="0" animBg="1"/>
      <p:bldP spid="14361" grpId="0" animBg="1"/>
      <p:bldP spid="14362" grpId="0" animBg="1"/>
      <p:bldP spid="14363" grpId="0" animBg="1"/>
      <p:bldP spid="14364" grpId="0" animBg="1"/>
      <p:bldP spid="14365" grpId="0" animBg="1"/>
      <p:bldP spid="14366" grpId="0" animBg="1"/>
      <p:bldP spid="14367" grpId="0" animBg="1"/>
      <p:bldP spid="14368" grpId="0" animBg="1"/>
      <p:bldP spid="14369" grpId="0" animBg="1"/>
      <p:bldP spid="14370" grpId="0" animBg="1"/>
      <p:bldP spid="14371" grpId="0" animBg="1"/>
      <p:bldP spid="14372" grpId="0"/>
      <p:bldP spid="14373" grpId="0"/>
      <p:bldP spid="14375" grpId="0"/>
      <p:bldP spid="14376" grpId="0"/>
      <p:bldP spid="14377" grpId="0"/>
      <p:bldP spid="14378" grpId="0"/>
      <p:bldP spid="14379" grpId="0"/>
      <p:bldP spid="14380" grpId="0"/>
      <p:bldP spid="14381" grpId="0"/>
      <p:bldP spid="14382" grpId="0"/>
      <p:bldP spid="14383" grpId="0"/>
      <p:bldP spid="14384" grpId="0"/>
      <p:bldP spid="14385" grpId="0"/>
      <p:bldP spid="14386" grpId="0"/>
      <p:bldP spid="14387" grpId="0"/>
      <p:bldP spid="14388" grpId="0"/>
      <p:bldP spid="14389" grpId="0"/>
      <p:bldP spid="14390" grpId="0"/>
      <p:bldP spid="14391" grpId="0"/>
      <p:bldP spid="14392" grpId="0"/>
      <p:bldP spid="14393" grpId="0"/>
      <p:bldP spid="14394" grpId="0"/>
      <p:bldP spid="14395" grpId="0"/>
      <p:bldP spid="14396" grpId="0"/>
      <p:bldP spid="1439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457200" y="1524000"/>
            <a:ext cx="8237538" cy="457200"/>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pPr>
            <a:r>
              <a:rPr lang="en-US" sz="2400"/>
              <a:t>Combine like terms.</a:t>
            </a:r>
            <a:endParaRPr lang="en-US" sz="2400" b="0">
              <a:latin typeface="Times" pitchFamily="27" charset="0"/>
            </a:endParaRPr>
          </a:p>
        </p:txBody>
      </p:sp>
      <p:sp>
        <p:nvSpPr>
          <p:cNvPr id="16387" name="Text Box 3"/>
          <p:cNvSpPr txBox="1">
            <a:spLocks noChangeArrowheads="1"/>
          </p:cNvSpPr>
          <p:nvPr/>
        </p:nvSpPr>
        <p:spPr bwMode="auto">
          <a:xfrm>
            <a:off x="63500" y="912813"/>
            <a:ext cx="9080500" cy="457200"/>
          </a:xfrm>
          <a:prstGeom prst="rect">
            <a:avLst/>
          </a:prstGeom>
          <a:noFill/>
          <a:ln w="9525">
            <a:noFill/>
            <a:miter lim="800000"/>
            <a:headEnd/>
            <a:tailEnd/>
          </a:ln>
          <a:effectLst/>
        </p:spPr>
        <p:txBody>
          <a:bodyPr anchor="ctr">
            <a:prstTxWarp prst="textNoShape">
              <a:avLst/>
            </a:prstTxWarp>
            <a:spAutoFit/>
          </a:bodyPr>
          <a:lstStyle/>
          <a:p>
            <a:pPr algn="ctr" eaLnBrk="0" hangingPunct="0">
              <a:spcBef>
                <a:spcPct val="50000"/>
              </a:spcBef>
            </a:pPr>
            <a:r>
              <a:rPr lang="en-US" sz="2400" b="0">
                <a:solidFill>
                  <a:srgbClr val="006699"/>
                </a:solidFill>
                <a:latin typeface="Arial Black" pitchFamily="27" charset="0"/>
              </a:rPr>
              <a:t>Additional Example 2A &amp; 2B: Combining Like Terms</a:t>
            </a:r>
            <a:endParaRPr lang="en-US" sz="2400" b="0">
              <a:solidFill>
                <a:schemeClr val="accent2"/>
              </a:solidFill>
              <a:latin typeface="Arial Black" pitchFamily="27" charset="0"/>
            </a:endParaRPr>
          </a:p>
        </p:txBody>
      </p:sp>
      <p:grpSp>
        <p:nvGrpSpPr>
          <p:cNvPr id="16394" name="Group 10"/>
          <p:cNvGrpSpPr>
            <a:grpSpLocks/>
          </p:cNvGrpSpPr>
          <p:nvPr/>
        </p:nvGrpSpPr>
        <p:grpSpPr bwMode="auto">
          <a:xfrm>
            <a:off x="0" y="0"/>
            <a:ext cx="9144000" cy="6862763"/>
            <a:chOff x="0" y="0"/>
            <a:chExt cx="5760" cy="4323"/>
          </a:xfrm>
        </p:grpSpPr>
        <p:pic>
          <p:nvPicPr>
            <p:cNvPr id="16395" name="Picture 11"/>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16396" name="Picture 12"/>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16397" name="Text Box 13"/>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16398" name="Text Box 14"/>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16399" name="Text Box 15"/>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16400" name="Text Box 16"/>
          <p:cNvSpPr txBox="1">
            <a:spLocks noChangeArrowheads="1"/>
          </p:cNvSpPr>
          <p:nvPr/>
        </p:nvSpPr>
        <p:spPr bwMode="auto">
          <a:xfrm>
            <a:off x="822325" y="2057400"/>
            <a:ext cx="1773238" cy="461963"/>
          </a:xfrm>
          <a:prstGeom prst="rect">
            <a:avLst/>
          </a:prstGeom>
          <a:noFill/>
          <a:ln w="9525">
            <a:noFill/>
            <a:miter lim="800000"/>
            <a:headEnd/>
            <a:tailEnd/>
          </a:ln>
          <a:effectLst/>
        </p:spPr>
        <p:txBody>
          <a:bodyPr wrap="none">
            <a:prstTxWarp prst="textNoShape">
              <a:avLst/>
            </a:prstTxWarp>
            <a:spAutoFit/>
          </a:bodyPr>
          <a:lstStyle/>
          <a:p>
            <a:r>
              <a:rPr lang="en-US" sz="2400"/>
              <a:t>A. 6</a:t>
            </a:r>
            <a:r>
              <a:rPr lang="en-US" sz="2400" i="1"/>
              <a:t>t</a:t>
            </a:r>
            <a:r>
              <a:rPr lang="en-US" sz="2400"/>
              <a:t> – 4</a:t>
            </a:r>
            <a:r>
              <a:rPr lang="en-US" sz="2400" i="1"/>
              <a:t>t</a:t>
            </a:r>
            <a:endParaRPr lang="en-US" sz="2400"/>
          </a:p>
        </p:txBody>
      </p:sp>
      <p:sp>
        <p:nvSpPr>
          <p:cNvPr id="16401" name="Rectangle 17"/>
          <p:cNvSpPr>
            <a:spLocks noChangeArrowheads="1"/>
          </p:cNvSpPr>
          <p:nvPr/>
        </p:nvSpPr>
        <p:spPr bwMode="auto">
          <a:xfrm>
            <a:off x="1371600" y="2590800"/>
            <a:ext cx="1222375" cy="461963"/>
          </a:xfrm>
          <a:prstGeom prst="rect">
            <a:avLst/>
          </a:prstGeom>
          <a:noFill/>
          <a:ln w="9525">
            <a:noFill/>
            <a:miter lim="800000"/>
            <a:headEnd/>
            <a:tailEnd/>
          </a:ln>
          <a:effectLst/>
        </p:spPr>
        <p:txBody>
          <a:bodyPr wrap="none">
            <a:prstTxWarp prst="textNoShape">
              <a:avLst/>
            </a:prstTxWarp>
            <a:spAutoFit/>
          </a:bodyPr>
          <a:lstStyle/>
          <a:p>
            <a:r>
              <a:rPr lang="en-US" sz="2400" b="0">
                <a:solidFill>
                  <a:srgbClr val="FF3300"/>
                </a:solidFill>
              </a:rPr>
              <a:t>6</a:t>
            </a:r>
            <a:r>
              <a:rPr lang="en-US" sz="2400" b="0" i="1">
                <a:solidFill>
                  <a:srgbClr val="FF3300"/>
                </a:solidFill>
              </a:rPr>
              <a:t>t</a:t>
            </a:r>
            <a:r>
              <a:rPr lang="en-US" sz="2400" b="0">
                <a:solidFill>
                  <a:srgbClr val="FF3300"/>
                </a:solidFill>
              </a:rPr>
              <a:t> </a:t>
            </a:r>
            <a:r>
              <a:rPr lang="en-US" sz="2400" b="0"/>
              <a:t>–</a:t>
            </a:r>
            <a:r>
              <a:rPr lang="en-US" sz="2400" b="0">
                <a:solidFill>
                  <a:srgbClr val="FF3300"/>
                </a:solidFill>
              </a:rPr>
              <a:t> 4</a:t>
            </a:r>
            <a:r>
              <a:rPr lang="en-US" sz="2400" b="0" i="1">
                <a:solidFill>
                  <a:srgbClr val="FF3300"/>
                </a:solidFill>
              </a:rPr>
              <a:t>t</a:t>
            </a:r>
          </a:p>
        </p:txBody>
      </p:sp>
      <p:sp>
        <p:nvSpPr>
          <p:cNvPr id="16402" name="Text Box 18"/>
          <p:cNvSpPr txBox="1">
            <a:spLocks noChangeArrowheads="1"/>
          </p:cNvSpPr>
          <p:nvPr/>
        </p:nvSpPr>
        <p:spPr bwMode="auto">
          <a:xfrm>
            <a:off x="1752600" y="3124200"/>
            <a:ext cx="498475" cy="457200"/>
          </a:xfrm>
          <a:prstGeom prst="rect">
            <a:avLst/>
          </a:prstGeom>
          <a:noFill/>
          <a:ln w="9525">
            <a:noFill/>
            <a:miter lim="800000"/>
            <a:headEnd/>
            <a:tailEnd/>
          </a:ln>
          <a:effectLst/>
        </p:spPr>
        <p:txBody>
          <a:bodyPr wrap="none">
            <a:prstTxWarp prst="textNoShape">
              <a:avLst/>
            </a:prstTxWarp>
            <a:spAutoFit/>
          </a:bodyPr>
          <a:lstStyle/>
          <a:p>
            <a:r>
              <a:rPr lang="en-US" sz="2400" b="0"/>
              <a:t>2</a:t>
            </a:r>
            <a:r>
              <a:rPr lang="en-US" sz="2400" b="0" i="1"/>
              <a:t>t</a:t>
            </a:r>
            <a:endParaRPr lang="en-US" sz="2400" b="0"/>
          </a:p>
        </p:txBody>
      </p:sp>
      <p:sp>
        <p:nvSpPr>
          <p:cNvPr id="16403" name="Text Box 19"/>
          <p:cNvSpPr txBox="1">
            <a:spLocks noChangeArrowheads="1"/>
          </p:cNvSpPr>
          <p:nvPr/>
        </p:nvSpPr>
        <p:spPr bwMode="auto">
          <a:xfrm>
            <a:off x="2971800" y="2546350"/>
            <a:ext cx="3940175" cy="457200"/>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6t and 4t are like terms.</a:t>
            </a:r>
          </a:p>
        </p:txBody>
      </p:sp>
      <p:sp>
        <p:nvSpPr>
          <p:cNvPr id="16404" name="Text Box 20"/>
          <p:cNvSpPr txBox="1">
            <a:spLocks noChangeArrowheads="1"/>
          </p:cNvSpPr>
          <p:nvPr/>
        </p:nvSpPr>
        <p:spPr bwMode="auto">
          <a:xfrm>
            <a:off x="2895600" y="3200400"/>
            <a:ext cx="4141788" cy="457200"/>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Subtract the coefficients. </a:t>
            </a:r>
          </a:p>
        </p:txBody>
      </p:sp>
      <p:sp>
        <p:nvSpPr>
          <p:cNvPr id="16405" name="Text Box 21"/>
          <p:cNvSpPr txBox="1">
            <a:spLocks noChangeArrowheads="1"/>
          </p:cNvSpPr>
          <p:nvPr/>
        </p:nvSpPr>
        <p:spPr bwMode="auto">
          <a:xfrm>
            <a:off x="823913" y="4267200"/>
            <a:ext cx="3238500" cy="461963"/>
          </a:xfrm>
          <a:prstGeom prst="rect">
            <a:avLst/>
          </a:prstGeom>
          <a:noFill/>
          <a:ln w="9525">
            <a:noFill/>
            <a:miter lim="800000"/>
            <a:headEnd/>
            <a:tailEnd/>
          </a:ln>
          <a:effectLst/>
        </p:spPr>
        <p:txBody>
          <a:bodyPr wrap="none">
            <a:prstTxWarp prst="textNoShape">
              <a:avLst/>
            </a:prstTxWarp>
            <a:spAutoFit/>
          </a:bodyPr>
          <a:lstStyle/>
          <a:p>
            <a:r>
              <a:rPr lang="en-US" sz="2400"/>
              <a:t>B. 45</a:t>
            </a:r>
            <a:r>
              <a:rPr lang="en-US" sz="2400" i="1"/>
              <a:t>x</a:t>
            </a:r>
            <a:r>
              <a:rPr lang="en-US" sz="2400"/>
              <a:t> – 37</a:t>
            </a:r>
            <a:r>
              <a:rPr lang="en-US" sz="2400" i="1"/>
              <a:t>y</a:t>
            </a:r>
            <a:r>
              <a:rPr lang="en-US" sz="2400"/>
              <a:t> + 87</a:t>
            </a:r>
          </a:p>
        </p:txBody>
      </p:sp>
      <p:sp>
        <p:nvSpPr>
          <p:cNvPr id="16406" name="Text Box 22"/>
          <p:cNvSpPr txBox="1">
            <a:spLocks noChangeArrowheads="1"/>
          </p:cNvSpPr>
          <p:nvPr/>
        </p:nvSpPr>
        <p:spPr bwMode="auto">
          <a:xfrm>
            <a:off x="1295400" y="4876800"/>
            <a:ext cx="7086600" cy="822325"/>
          </a:xfrm>
          <a:prstGeom prst="rect">
            <a:avLst/>
          </a:prstGeom>
          <a:noFill/>
          <a:ln w="9525">
            <a:noFill/>
            <a:miter lim="800000"/>
            <a:headEnd/>
            <a:tailEnd/>
          </a:ln>
          <a:effectLst/>
        </p:spPr>
        <p:txBody>
          <a:bodyPr>
            <a:prstTxWarp prst="textNoShape">
              <a:avLst/>
            </a:prstTxWarp>
            <a:spAutoFit/>
          </a:bodyPr>
          <a:lstStyle/>
          <a:p>
            <a:r>
              <a:rPr lang="en-US" sz="2400" b="0"/>
              <a:t>In this expression, there are no like terms</a:t>
            </a:r>
          </a:p>
          <a:p>
            <a:r>
              <a:rPr lang="en-US" sz="2400" b="0"/>
              <a:t>to combine.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403"/>
                                        </p:tgtEl>
                                        <p:attrNameLst>
                                          <p:attrName>style.visibility</p:attrName>
                                        </p:attrNameLst>
                                      </p:cBhvr>
                                      <p:to>
                                        <p:strVal val="visible"/>
                                      </p:to>
                                    </p:set>
                                    <p:animEffect transition="in" filter="blinds(horizontal)">
                                      <p:cBhvr>
                                        <p:cTn id="7" dur="500"/>
                                        <p:tgtEl>
                                          <p:spTgt spid="16403"/>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grpId="0" nodeType="clickEffect">
                                  <p:stCondLst>
                                    <p:cond delay="0"/>
                                  </p:stCondLst>
                                  <p:childTnLst>
                                    <p:set>
                                      <p:cBhvr>
                                        <p:cTn id="11" dur="1" fill="hold">
                                          <p:stCondLst>
                                            <p:cond delay="0"/>
                                          </p:stCondLst>
                                        </p:cTn>
                                        <p:tgtEl>
                                          <p:spTgt spid="16401"/>
                                        </p:tgtEl>
                                        <p:attrNameLst>
                                          <p:attrName>style.visibility</p:attrName>
                                        </p:attrNameLst>
                                      </p:cBhvr>
                                      <p:to>
                                        <p:strVal val="visible"/>
                                      </p:to>
                                    </p:set>
                                    <p:anim calcmode="lin" valueType="num">
                                      <p:cBhvr>
                                        <p:cTn id="12" dur="500" fill="hold"/>
                                        <p:tgtEl>
                                          <p:spTgt spid="16401"/>
                                        </p:tgtEl>
                                        <p:attrNameLst>
                                          <p:attrName>ppt_w</p:attrName>
                                        </p:attrNameLst>
                                      </p:cBhvr>
                                      <p:tavLst>
                                        <p:tav tm="0">
                                          <p:val>
                                            <p:fltVal val="0"/>
                                          </p:val>
                                        </p:tav>
                                        <p:tav tm="100000">
                                          <p:val>
                                            <p:strVal val="#ppt_w"/>
                                          </p:val>
                                        </p:tav>
                                      </p:tavLst>
                                    </p:anim>
                                    <p:anim calcmode="lin" valueType="num">
                                      <p:cBhvr>
                                        <p:cTn id="13" dur="500" fill="hold"/>
                                        <p:tgtEl>
                                          <p:spTgt spid="16401"/>
                                        </p:tgtEl>
                                        <p:attrNameLst>
                                          <p:attrName>ppt_h</p:attrName>
                                        </p:attrNameLst>
                                      </p:cBhvr>
                                      <p:tavLst>
                                        <p:tav tm="0">
                                          <p:val>
                                            <p:fltVal val="0"/>
                                          </p:val>
                                        </p:tav>
                                        <p:tav tm="100000">
                                          <p:val>
                                            <p:strVal val="#ppt_h"/>
                                          </p:val>
                                        </p:tav>
                                      </p:tavLst>
                                    </p:anim>
                                    <p:anim calcmode="lin" valueType="num">
                                      <p:cBhvr>
                                        <p:cTn id="14" dur="500" fill="hold"/>
                                        <p:tgtEl>
                                          <p:spTgt spid="16401"/>
                                        </p:tgtEl>
                                        <p:attrNameLst>
                                          <p:attrName>style.rotation</p:attrName>
                                        </p:attrNameLst>
                                      </p:cBhvr>
                                      <p:tavLst>
                                        <p:tav tm="0">
                                          <p:val>
                                            <p:fltVal val="360"/>
                                          </p:val>
                                        </p:tav>
                                        <p:tav tm="100000">
                                          <p:val>
                                            <p:fltVal val="0"/>
                                          </p:val>
                                        </p:tav>
                                      </p:tavLst>
                                    </p:anim>
                                    <p:animEffect transition="in" filter="fade">
                                      <p:cBhvr>
                                        <p:cTn id="15" dur="500"/>
                                        <p:tgtEl>
                                          <p:spTgt spid="16401"/>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6404"/>
                                        </p:tgtEl>
                                        <p:attrNameLst>
                                          <p:attrName>style.visibility</p:attrName>
                                        </p:attrNameLst>
                                      </p:cBhvr>
                                      <p:to>
                                        <p:strVal val="visible"/>
                                      </p:to>
                                    </p:set>
                                    <p:animEffect transition="in" filter="blinds(horizontal)">
                                      <p:cBhvr>
                                        <p:cTn id="20" dur="500"/>
                                        <p:tgtEl>
                                          <p:spTgt spid="16404"/>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16402"/>
                                        </p:tgtEl>
                                        <p:attrNameLst>
                                          <p:attrName>style.visibility</p:attrName>
                                        </p:attrNameLst>
                                      </p:cBhvr>
                                      <p:to>
                                        <p:strVal val="visible"/>
                                      </p:to>
                                    </p:set>
                                    <p:animEffect transition="in" filter="box(in)">
                                      <p:cBhvr>
                                        <p:cTn id="25" dur="500"/>
                                        <p:tgtEl>
                                          <p:spTgt spid="16402"/>
                                        </p:tgtEl>
                                      </p:cBhvr>
                                    </p:animEffect>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grpId="0" nodeType="clickEffect">
                                  <p:stCondLst>
                                    <p:cond delay="0"/>
                                  </p:stCondLst>
                                  <p:childTnLst>
                                    <p:set>
                                      <p:cBhvr>
                                        <p:cTn id="29" dur="1" fill="hold">
                                          <p:stCondLst>
                                            <p:cond delay="0"/>
                                          </p:stCondLst>
                                        </p:cTn>
                                        <p:tgtEl>
                                          <p:spTgt spid="16406"/>
                                        </p:tgtEl>
                                        <p:attrNameLst>
                                          <p:attrName>style.visibility</p:attrName>
                                        </p:attrNameLst>
                                      </p:cBhvr>
                                      <p:to>
                                        <p:strVal val="visible"/>
                                      </p:to>
                                    </p:set>
                                    <p:anim calcmode="lin" valueType="num">
                                      <p:cBhvr>
                                        <p:cTn id="30" dur="500" fill="hold"/>
                                        <p:tgtEl>
                                          <p:spTgt spid="16406"/>
                                        </p:tgtEl>
                                        <p:attrNameLst>
                                          <p:attrName>ppt_w</p:attrName>
                                        </p:attrNameLst>
                                      </p:cBhvr>
                                      <p:tavLst>
                                        <p:tav tm="0">
                                          <p:val>
                                            <p:fltVal val="0"/>
                                          </p:val>
                                        </p:tav>
                                        <p:tav tm="100000">
                                          <p:val>
                                            <p:strVal val="#ppt_w"/>
                                          </p:val>
                                        </p:tav>
                                      </p:tavLst>
                                    </p:anim>
                                    <p:anim calcmode="lin" valueType="num">
                                      <p:cBhvr>
                                        <p:cTn id="31" dur="500" fill="hold"/>
                                        <p:tgtEl>
                                          <p:spTgt spid="1640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01" grpId="0"/>
      <p:bldP spid="16402" grpId="0"/>
      <p:bldP spid="16403" grpId="0"/>
      <p:bldP spid="16404" grpId="0"/>
      <p:bldP spid="1640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457200" y="2133600"/>
            <a:ext cx="8237538" cy="457200"/>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pPr>
            <a:r>
              <a:rPr lang="en-US" sz="2400"/>
              <a:t>Combine like terms.</a:t>
            </a:r>
            <a:endParaRPr lang="en-US" sz="2400" b="0">
              <a:latin typeface="Times" pitchFamily="27" charset="0"/>
            </a:endParaRPr>
          </a:p>
        </p:txBody>
      </p:sp>
      <p:sp>
        <p:nvSpPr>
          <p:cNvPr id="17411" name="Text Box 3"/>
          <p:cNvSpPr txBox="1">
            <a:spLocks noChangeArrowheads="1"/>
          </p:cNvSpPr>
          <p:nvPr/>
        </p:nvSpPr>
        <p:spPr bwMode="auto">
          <a:xfrm>
            <a:off x="63500" y="1022350"/>
            <a:ext cx="9080500" cy="457200"/>
          </a:xfrm>
          <a:prstGeom prst="rect">
            <a:avLst/>
          </a:prstGeom>
          <a:noFill/>
          <a:ln w="9525">
            <a:noFill/>
            <a:miter lim="800000"/>
            <a:headEnd/>
            <a:tailEnd/>
          </a:ln>
          <a:effectLst/>
        </p:spPr>
        <p:txBody>
          <a:bodyPr anchor="ctr">
            <a:prstTxWarp prst="textNoShape">
              <a:avLst/>
            </a:prstTxWarp>
            <a:spAutoFit/>
          </a:bodyPr>
          <a:lstStyle/>
          <a:p>
            <a:pPr algn="ctr" eaLnBrk="0" hangingPunct="0">
              <a:spcBef>
                <a:spcPct val="50000"/>
              </a:spcBef>
            </a:pPr>
            <a:r>
              <a:rPr lang="en-US" sz="2400" b="0">
                <a:solidFill>
                  <a:srgbClr val="006699"/>
                </a:solidFill>
                <a:latin typeface="Arial Black" pitchFamily="27" charset="0"/>
              </a:rPr>
              <a:t>Additional Example 2C: Combining Like Terms</a:t>
            </a:r>
            <a:endParaRPr lang="en-US" sz="2400" b="0">
              <a:solidFill>
                <a:schemeClr val="accent2"/>
              </a:solidFill>
              <a:latin typeface="Arial Black" pitchFamily="27" charset="0"/>
            </a:endParaRPr>
          </a:p>
        </p:txBody>
      </p:sp>
      <p:grpSp>
        <p:nvGrpSpPr>
          <p:cNvPr id="17418" name="Group 10"/>
          <p:cNvGrpSpPr>
            <a:grpSpLocks/>
          </p:cNvGrpSpPr>
          <p:nvPr/>
        </p:nvGrpSpPr>
        <p:grpSpPr bwMode="auto">
          <a:xfrm>
            <a:off x="0" y="0"/>
            <a:ext cx="9144000" cy="6862763"/>
            <a:chOff x="0" y="0"/>
            <a:chExt cx="5760" cy="4323"/>
          </a:xfrm>
        </p:grpSpPr>
        <p:pic>
          <p:nvPicPr>
            <p:cNvPr id="17419" name="Picture 11"/>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17420" name="Picture 12"/>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17421" name="Text Box 13"/>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17422" name="Text Box 14"/>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17423" name="Text Box 15"/>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17424" name="Text Box 16"/>
          <p:cNvSpPr txBox="1">
            <a:spLocks noChangeArrowheads="1"/>
          </p:cNvSpPr>
          <p:nvPr/>
        </p:nvSpPr>
        <p:spPr bwMode="auto">
          <a:xfrm>
            <a:off x="898525" y="2971800"/>
            <a:ext cx="5897563" cy="461963"/>
          </a:xfrm>
          <a:prstGeom prst="rect">
            <a:avLst/>
          </a:prstGeom>
          <a:noFill/>
          <a:ln w="9525">
            <a:noFill/>
            <a:miter lim="800000"/>
            <a:headEnd/>
            <a:tailEnd/>
          </a:ln>
          <a:effectLst/>
        </p:spPr>
        <p:txBody>
          <a:bodyPr wrap="none">
            <a:prstTxWarp prst="textNoShape">
              <a:avLst/>
            </a:prstTxWarp>
            <a:spAutoFit/>
          </a:bodyPr>
          <a:lstStyle/>
          <a:p>
            <a:r>
              <a:rPr lang="en-US" sz="2400"/>
              <a:t>C. 3</a:t>
            </a:r>
            <a:r>
              <a:rPr lang="en-US" sz="2400" i="1"/>
              <a:t>a</a:t>
            </a:r>
            <a:r>
              <a:rPr lang="en-US" sz="2400" baseline="30000"/>
              <a:t>2</a:t>
            </a:r>
            <a:r>
              <a:rPr lang="en-US" sz="2400"/>
              <a:t> + 5</a:t>
            </a:r>
            <a:r>
              <a:rPr lang="en-US" sz="2400" i="1"/>
              <a:t>b</a:t>
            </a:r>
            <a:r>
              <a:rPr lang="en-US" sz="2400"/>
              <a:t> + 11</a:t>
            </a:r>
            <a:r>
              <a:rPr lang="en-US" sz="2400" i="1"/>
              <a:t>b</a:t>
            </a:r>
            <a:r>
              <a:rPr lang="en-US" sz="2400" baseline="30000"/>
              <a:t>2</a:t>
            </a:r>
            <a:r>
              <a:rPr lang="en-US" sz="2400"/>
              <a:t> – 4</a:t>
            </a:r>
            <a:r>
              <a:rPr lang="en-US" sz="2400" i="1"/>
              <a:t>b</a:t>
            </a:r>
            <a:r>
              <a:rPr lang="en-US" sz="2400"/>
              <a:t> + 2</a:t>
            </a:r>
            <a:r>
              <a:rPr lang="en-US" sz="2400" i="1"/>
              <a:t>a</a:t>
            </a:r>
            <a:r>
              <a:rPr lang="en-US" sz="2400" baseline="30000"/>
              <a:t>2</a:t>
            </a:r>
            <a:r>
              <a:rPr lang="en-US" sz="2400"/>
              <a:t> – 6</a:t>
            </a:r>
          </a:p>
        </p:txBody>
      </p:sp>
      <p:sp>
        <p:nvSpPr>
          <p:cNvPr id="17425" name="Rectangle 17"/>
          <p:cNvSpPr>
            <a:spLocks noChangeArrowheads="1"/>
          </p:cNvSpPr>
          <p:nvPr/>
        </p:nvSpPr>
        <p:spPr bwMode="auto">
          <a:xfrm>
            <a:off x="1323975" y="3733800"/>
            <a:ext cx="5076825" cy="461963"/>
          </a:xfrm>
          <a:prstGeom prst="rect">
            <a:avLst/>
          </a:prstGeom>
          <a:noFill/>
          <a:ln w="9525">
            <a:noFill/>
            <a:miter lim="800000"/>
            <a:headEnd/>
            <a:tailEnd/>
          </a:ln>
          <a:effectLst/>
        </p:spPr>
        <p:txBody>
          <a:bodyPr wrap="none">
            <a:prstTxWarp prst="textNoShape">
              <a:avLst/>
            </a:prstTxWarp>
            <a:spAutoFit/>
          </a:bodyPr>
          <a:lstStyle/>
          <a:p>
            <a:r>
              <a:rPr lang="en-US" sz="2400" b="0">
                <a:solidFill>
                  <a:srgbClr val="FF3300"/>
                </a:solidFill>
              </a:rPr>
              <a:t>3</a:t>
            </a:r>
            <a:r>
              <a:rPr lang="en-US" sz="2400" b="0" i="1">
                <a:solidFill>
                  <a:srgbClr val="FF3300"/>
                </a:solidFill>
              </a:rPr>
              <a:t>a</a:t>
            </a:r>
            <a:r>
              <a:rPr lang="en-US" sz="2400" b="0" baseline="30000">
                <a:solidFill>
                  <a:srgbClr val="FF3300"/>
                </a:solidFill>
              </a:rPr>
              <a:t>2</a:t>
            </a:r>
            <a:r>
              <a:rPr lang="en-US" sz="2400" b="0"/>
              <a:t> + </a:t>
            </a:r>
            <a:r>
              <a:rPr lang="en-US" sz="2400" b="0">
                <a:solidFill>
                  <a:schemeClr val="accent2"/>
                </a:solidFill>
              </a:rPr>
              <a:t>5</a:t>
            </a:r>
            <a:r>
              <a:rPr lang="en-US" sz="2400" b="0" i="1">
                <a:solidFill>
                  <a:schemeClr val="accent2"/>
                </a:solidFill>
              </a:rPr>
              <a:t>b</a:t>
            </a:r>
            <a:r>
              <a:rPr lang="en-US" sz="2400" b="0">
                <a:solidFill>
                  <a:schemeClr val="accent2"/>
                </a:solidFill>
              </a:rPr>
              <a:t> </a:t>
            </a:r>
            <a:r>
              <a:rPr lang="en-US" sz="2400" b="0"/>
              <a:t>+ 11</a:t>
            </a:r>
            <a:r>
              <a:rPr lang="en-US" sz="2400" b="0" i="1"/>
              <a:t>b</a:t>
            </a:r>
            <a:r>
              <a:rPr lang="en-US" sz="2400" b="0" baseline="30000"/>
              <a:t>2</a:t>
            </a:r>
            <a:r>
              <a:rPr lang="en-US" sz="2400" b="0"/>
              <a:t> – </a:t>
            </a:r>
            <a:r>
              <a:rPr lang="en-US" sz="2400" b="0">
                <a:solidFill>
                  <a:schemeClr val="accent2"/>
                </a:solidFill>
              </a:rPr>
              <a:t>4</a:t>
            </a:r>
            <a:r>
              <a:rPr lang="en-US" sz="2400" b="0" i="1">
                <a:solidFill>
                  <a:schemeClr val="accent2"/>
                </a:solidFill>
              </a:rPr>
              <a:t>b</a:t>
            </a:r>
            <a:r>
              <a:rPr lang="en-US" sz="2400" b="0"/>
              <a:t> + </a:t>
            </a:r>
            <a:r>
              <a:rPr lang="en-US" sz="2400" b="0">
                <a:solidFill>
                  <a:srgbClr val="FF3300"/>
                </a:solidFill>
              </a:rPr>
              <a:t>2</a:t>
            </a:r>
            <a:r>
              <a:rPr lang="en-US" sz="2400" b="0" i="1">
                <a:solidFill>
                  <a:srgbClr val="FF3300"/>
                </a:solidFill>
              </a:rPr>
              <a:t>a</a:t>
            </a:r>
            <a:r>
              <a:rPr lang="en-US" sz="2400" b="0" baseline="30000">
                <a:solidFill>
                  <a:srgbClr val="FF3300"/>
                </a:solidFill>
              </a:rPr>
              <a:t>2</a:t>
            </a:r>
            <a:r>
              <a:rPr lang="en-US" sz="2400" b="0"/>
              <a:t> – 6</a:t>
            </a:r>
          </a:p>
        </p:txBody>
      </p:sp>
      <p:sp>
        <p:nvSpPr>
          <p:cNvPr id="17426" name="Text Box 18"/>
          <p:cNvSpPr txBox="1">
            <a:spLocks noChangeArrowheads="1"/>
          </p:cNvSpPr>
          <p:nvPr/>
        </p:nvSpPr>
        <p:spPr bwMode="auto">
          <a:xfrm>
            <a:off x="2346325" y="5181600"/>
            <a:ext cx="3119438" cy="461963"/>
          </a:xfrm>
          <a:prstGeom prst="rect">
            <a:avLst/>
          </a:prstGeom>
          <a:noFill/>
          <a:ln w="9525">
            <a:noFill/>
            <a:miter lim="800000"/>
            <a:headEnd/>
            <a:tailEnd/>
          </a:ln>
          <a:effectLst/>
        </p:spPr>
        <p:txBody>
          <a:bodyPr wrap="none">
            <a:prstTxWarp prst="textNoShape">
              <a:avLst/>
            </a:prstTxWarp>
            <a:spAutoFit/>
          </a:bodyPr>
          <a:lstStyle/>
          <a:p>
            <a:r>
              <a:rPr lang="en-US" sz="2400" b="0"/>
              <a:t>5</a:t>
            </a:r>
            <a:r>
              <a:rPr lang="en-US" sz="2400" b="0" i="1"/>
              <a:t>a</a:t>
            </a:r>
            <a:r>
              <a:rPr lang="en-US" sz="2400" b="0" baseline="30000"/>
              <a:t>2</a:t>
            </a:r>
            <a:r>
              <a:rPr lang="en-US" sz="2400" b="0"/>
              <a:t> + </a:t>
            </a:r>
            <a:r>
              <a:rPr lang="en-US" sz="2400" b="0" i="1"/>
              <a:t>b</a:t>
            </a:r>
            <a:r>
              <a:rPr lang="en-US" sz="2400" b="0"/>
              <a:t> + 11</a:t>
            </a:r>
            <a:r>
              <a:rPr lang="en-US" sz="2400" b="0" i="1"/>
              <a:t>b</a:t>
            </a:r>
            <a:r>
              <a:rPr lang="en-US" sz="2400" b="0" baseline="30000"/>
              <a:t>2</a:t>
            </a:r>
            <a:r>
              <a:rPr lang="en-US" sz="2400" b="0"/>
              <a:t> – 6</a:t>
            </a:r>
          </a:p>
        </p:txBody>
      </p:sp>
      <p:sp>
        <p:nvSpPr>
          <p:cNvPr id="17427" name="Text Box 19"/>
          <p:cNvSpPr txBox="1">
            <a:spLocks noChangeArrowheads="1"/>
          </p:cNvSpPr>
          <p:nvPr/>
        </p:nvSpPr>
        <p:spPr bwMode="auto">
          <a:xfrm>
            <a:off x="6705600" y="3657600"/>
            <a:ext cx="2006600" cy="731838"/>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Identify like</a:t>
            </a:r>
          </a:p>
          <a:p>
            <a:pPr>
              <a:lnSpc>
                <a:spcPct val="75000"/>
              </a:lnSpc>
            </a:pPr>
            <a:r>
              <a:rPr lang="en-US" sz="2400" b="0" i="1">
                <a:solidFill>
                  <a:srgbClr val="3365FF"/>
                </a:solidFill>
              </a:rPr>
              <a:t>terms.</a:t>
            </a:r>
          </a:p>
        </p:txBody>
      </p:sp>
      <p:sp>
        <p:nvSpPr>
          <p:cNvPr id="17428" name="Text Box 20"/>
          <p:cNvSpPr txBox="1">
            <a:spLocks noChangeArrowheads="1"/>
          </p:cNvSpPr>
          <p:nvPr/>
        </p:nvSpPr>
        <p:spPr bwMode="auto">
          <a:xfrm>
            <a:off x="6523038" y="5181600"/>
            <a:ext cx="2620962" cy="822325"/>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Add or subtract</a:t>
            </a:r>
          </a:p>
          <a:p>
            <a:r>
              <a:rPr lang="en-US" sz="2400" b="0" i="1">
                <a:solidFill>
                  <a:srgbClr val="3365FF"/>
                </a:solidFill>
              </a:rPr>
              <a:t>the coefficients.</a:t>
            </a:r>
          </a:p>
        </p:txBody>
      </p:sp>
      <p:sp>
        <p:nvSpPr>
          <p:cNvPr id="17430" name="Rectangle 22"/>
          <p:cNvSpPr>
            <a:spLocks noChangeArrowheads="1"/>
          </p:cNvSpPr>
          <p:nvPr/>
        </p:nvSpPr>
        <p:spPr bwMode="auto">
          <a:xfrm>
            <a:off x="914400" y="4495800"/>
            <a:ext cx="5629275" cy="457200"/>
          </a:xfrm>
          <a:prstGeom prst="rect">
            <a:avLst/>
          </a:prstGeom>
          <a:noFill/>
          <a:ln w="9525">
            <a:noFill/>
            <a:miter lim="800000"/>
            <a:headEnd/>
            <a:tailEnd/>
          </a:ln>
          <a:effectLst/>
        </p:spPr>
        <p:txBody>
          <a:bodyPr wrap="none">
            <a:prstTxWarp prst="textNoShape">
              <a:avLst/>
            </a:prstTxWarp>
            <a:spAutoFit/>
          </a:bodyPr>
          <a:lstStyle/>
          <a:p>
            <a:r>
              <a:rPr lang="en-US" sz="2400" b="0"/>
              <a:t>(</a:t>
            </a:r>
            <a:r>
              <a:rPr lang="en-US" sz="2400" b="0">
                <a:solidFill>
                  <a:srgbClr val="FF3300"/>
                </a:solidFill>
              </a:rPr>
              <a:t>3</a:t>
            </a:r>
            <a:r>
              <a:rPr lang="en-US" sz="2400" b="0" i="1">
                <a:solidFill>
                  <a:srgbClr val="FF3300"/>
                </a:solidFill>
              </a:rPr>
              <a:t>a</a:t>
            </a:r>
            <a:r>
              <a:rPr lang="en-US" sz="2400" b="0" baseline="30000">
                <a:solidFill>
                  <a:srgbClr val="FF3300"/>
                </a:solidFill>
              </a:rPr>
              <a:t>2</a:t>
            </a:r>
            <a:r>
              <a:rPr lang="en-US" sz="2400" b="0"/>
              <a:t> + </a:t>
            </a:r>
            <a:r>
              <a:rPr lang="en-US" sz="2400" b="0">
                <a:solidFill>
                  <a:srgbClr val="FF3300"/>
                </a:solidFill>
              </a:rPr>
              <a:t>2</a:t>
            </a:r>
            <a:r>
              <a:rPr lang="en-US" sz="2400" b="0" i="1">
                <a:solidFill>
                  <a:srgbClr val="FF3300"/>
                </a:solidFill>
              </a:rPr>
              <a:t>a</a:t>
            </a:r>
            <a:r>
              <a:rPr lang="en-US" sz="2400" b="0" baseline="30000">
                <a:solidFill>
                  <a:srgbClr val="FF3300"/>
                </a:solidFill>
              </a:rPr>
              <a:t>2</a:t>
            </a:r>
            <a:r>
              <a:rPr lang="en-US" sz="2400" b="0"/>
              <a:t>) + (</a:t>
            </a:r>
            <a:r>
              <a:rPr lang="en-US" sz="2400" b="0">
                <a:solidFill>
                  <a:schemeClr val="accent2"/>
                </a:solidFill>
              </a:rPr>
              <a:t>5</a:t>
            </a:r>
            <a:r>
              <a:rPr lang="en-US" sz="2400" b="0" i="1">
                <a:solidFill>
                  <a:schemeClr val="accent2"/>
                </a:solidFill>
              </a:rPr>
              <a:t>b </a:t>
            </a:r>
            <a:r>
              <a:rPr lang="en-US" sz="2400" b="0"/>
              <a:t>– </a:t>
            </a:r>
            <a:r>
              <a:rPr lang="en-US" sz="2400" b="0">
                <a:solidFill>
                  <a:schemeClr val="accent2"/>
                </a:solidFill>
              </a:rPr>
              <a:t>4</a:t>
            </a:r>
            <a:r>
              <a:rPr lang="en-US" sz="2400" b="0" i="1">
                <a:solidFill>
                  <a:schemeClr val="accent2"/>
                </a:solidFill>
              </a:rPr>
              <a:t>b</a:t>
            </a:r>
            <a:r>
              <a:rPr lang="en-US" sz="2400" b="0"/>
              <a:t>)</a:t>
            </a:r>
            <a:r>
              <a:rPr lang="en-US" sz="2400" b="0">
                <a:solidFill>
                  <a:schemeClr val="accent2"/>
                </a:solidFill>
              </a:rPr>
              <a:t> </a:t>
            </a:r>
            <a:r>
              <a:rPr lang="en-US" sz="2400" b="0"/>
              <a:t>+ 11</a:t>
            </a:r>
            <a:r>
              <a:rPr lang="en-US" sz="2400" b="0" i="1"/>
              <a:t>b</a:t>
            </a:r>
            <a:r>
              <a:rPr lang="en-US" sz="2400" b="0" baseline="30000"/>
              <a:t>2</a:t>
            </a:r>
            <a:r>
              <a:rPr lang="en-US" sz="2400" b="0"/>
              <a:t> – 6</a:t>
            </a:r>
          </a:p>
        </p:txBody>
      </p:sp>
      <p:sp>
        <p:nvSpPr>
          <p:cNvPr id="17431" name="Text Box 23"/>
          <p:cNvSpPr txBox="1">
            <a:spLocks noChangeArrowheads="1"/>
          </p:cNvSpPr>
          <p:nvPr/>
        </p:nvSpPr>
        <p:spPr bwMode="auto">
          <a:xfrm>
            <a:off x="6705600" y="4373563"/>
            <a:ext cx="1757363" cy="731837"/>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Group like</a:t>
            </a:r>
          </a:p>
          <a:p>
            <a:pPr>
              <a:lnSpc>
                <a:spcPct val="75000"/>
              </a:lnSpc>
            </a:pPr>
            <a:r>
              <a:rPr lang="en-US" sz="2400" b="0" i="1">
                <a:solidFill>
                  <a:srgbClr val="3365FF"/>
                </a:solidFill>
              </a:rPr>
              <a:t>terms.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427"/>
                                        </p:tgtEl>
                                        <p:attrNameLst>
                                          <p:attrName>style.visibility</p:attrName>
                                        </p:attrNameLst>
                                      </p:cBhvr>
                                      <p:to>
                                        <p:strVal val="visible"/>
                                      </p:to>
                                    </p:set>
                                    <p:animEffect transition="in" filter="box(in)">
                                      <p:cBhvr>
                                        <p:cTn id="7" dur="1000"/>
                                        <p:tgtEl>
                                          <p:spTgt spid="174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425"/>
                                        </p:tgtEl>
                                        <p:attrNameLst>
                                          <p:attrName>style.visibility</p:attrName>
                                        </p:attrNameLst>
                                      </p:cBhvr>
                                      <p:to>
                                        <p:strVal val="visible"/>
                                      </p:to>
                                    </p:set>
                                    <p:animEffect transition="in" filter="wipe(left)">
                                      <p:cBhvr>
                                        <p:cTn id="12" dur="1000"/>
                                        <p:tgtEl>
                                          <p:spTgt spid="1742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7431"/>
                                        </p:tgtEl>
                                        <p:attrNameLst>
                                          <p:attrName>style.visibility</p:attrName>
                                        </p:attrNameLst>
                                      </p:cBhvr>
                                      <p:to>
                                        <p:strVal val="visible"/>
                                      </p:to>
                                    </p:set>
                                    <p:animEffect transition="in" filter="box(in)">
                                      <p:cBhvr>
                                        <p:cTn id="17" dur="1000"/>
                                        <p:tgtEl>
                                          <p:spTgt spid="1743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7430"/>
                                        </p:tgtEl>
                                        <p:attrNameLst>
                                          <p:attrName>style.visibility</p:attrName>
                                        </p:attrNameLst>
                                      </p:cBhvr>
                                      <p:to>
                                        <p:strVal val="visible"/>
                                      </p:to>
                                    </p:set>
                                    <p:animEffect transition="in" filter="wipe(left)">
                                      <p:cBhvr>
                                        <p:cTn id="22" dur="1000"/>
                                        <p:tgtEl>
                                          <p:spTgt spid="17430"/>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7428"/>
                                        </p:tgtEl>
                                        <p:attrNameLst>
                                          <p:attrName>style.visibility</p:attrName>
                                        </p:attrNameLst>
                                      </p:cBhvr>
                                      <p:to>
                                        <p:strVal val="visible"/>
                                      </p:to>
                                    </p:set>
                                    <p:animEffect transition="in" filter="box(in)">
                                      <p:cBhvr>
                                        <p:cTn id="27" dur="500"/>
                                        <p:tgtEl>
                                          <p:spTgt spid="17428"/>
                                        </p:tgtEl>
                                      </p:cBhvr>
                                    </p:animEffect>
                                  </p:childTnLst>
                                </p:cTn>
                              </p:par>
                            </p:childTnLst>
                          </p:cTn>
                        </p:par>
                      </p:childTnLst>
                    </p:cTn>
                  </p:par>
                  <p:par>
                    <p:cTn id="28" fill="hold">
                      <p:stCondLst>
                        <p:cond delay="indefinite"/>
                      </p:stCondLst>
                      <p:childTnLst>
                        <p:par>
                          <p:cTn id="29" fill="hold">
                            <p:stCondLst>
                              <p:cond delay="0"/>
                            </p:stCondLst>
                            <p:childTnLst>
                              <p:par>
                                <p:cTn id="30" presetID="25" presetClass="entr" presetSubtype="0" fill="hold" grpId="0" nodeType="clickEffect">
                                  <p:stCondLst>
                                    <p:cond delay="0"/>
                                  </p:stCondLst>
                                  <p:childTnLst>
                                    <p:set>
                                      <p:cBhvr>
                                        <p:cTn id="31" dur="1" fill="hold">
                                          <p:stCondLst>
                                            <p:cond delay="0"/>
                                          </p:stCondLst>
                                        </p:cTn>
                                        <p:tgtEl>
                                          <p:spTgt spid="17426"/>
                                        </p:tgtEl>
                                        <p:attrNameLst>
                                          <p:attrName>style.visibility</p:attrName>
                                        </p:attrNameLst>
                                      </p:cBhvr>
                                      <p:to>
                                        <p:strVal val="visible"/>
                                      </p:to>
                                    </p:set>
                                    <p:anim calcmode="lin" valueType="num">
                                      <p:cBhvr>
                                        <p:cTn id="32" dur="500" decel="50000" fill="hold">
                                          <p:stCondLst>
                                            <p:cond delay="0"/>
                                          </p:stCondLst>
                                        </p:cTn>
                                        <p:tgtEl>
                                          <p:spTgt spid="17426"/>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17426"/>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17426"/>
                                        </p:tgtEl>
                                        <p:attrNameLst>
                                          <p:attrName>ppt_w</p:attrName>
                                        </p:attrNameLst>
                                      </p:cBhvr>
                                      <p:tavLst>
                                        <p:tav tm="0">
                                          <p:val>
                                            <p:strVal val="#ppt_w*.05"/>
                                          </p:val>
                                        </p:tav>
                                        <p:tav tm="100000">
                                          <p:val>
                                            <p:strVal val="#ppt_w"/>
                                          </p:val>
                                        </p:tav>
                                      </p:tavLst>
                                    </p:anim>
                                    <p:anim calcmode="lin" valueType="num">
                                      <p:cBhvr>
                                        <p:cTn id="35" dur="1000" fill="hold"/>
                                        <p:tgtEl>
                                          <p:spTgt spid="17426"/>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17426"/>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17426"/>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17426"/>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174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5" grpId="0"/>
      <p:bldP spid="17426" grpId="0"/>
      <p:bldP spid="17427" grpId="0"/>
      <p:bldP spid="17428" grpId="0"/>
      <p:bldP spid="17430" grpId="0"/>
      <p:bldP spid="174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0" y="990600"/>
            <a:ext cx="9144000" cy="457200"/>
          </a:xfrm>
          <a:prstGeom prst="rect">
            <a:avLst/>
          </a:prstGeom>
          <a:noFill/>
          <a:ln w="9525">
            <a:noFill/>
            <a:miter lim="800000"/>
            <a:headEnd/>
            <a:tailEnd/>
          </a:ln>
          <a:effectLst/>
        </p:spPr>
        <p:txBody>
          <a:bodyPr anchor="ctr">
            <a:prstTxWarp prst="textNoShape">
              <a:avLst/>
            </a:prstTxWarp>
            <a:spAutoFit/>
          </a:bodyPr>
          <a:lstStyle/>
          <a:p>
            <a:pPr algn="ctr" eaLnBrk="0" hangingPunct="0">
              <a:spcBef>
                <a:spcPct val="50000"/>
              </a:spcBef>
            </a:pPr>
            <a:r>
              <a:rPr lang="en-US" sz="2400" b="0" u="sng">
                <a:solidFill>
                  <a:srgbClr val="006699"/>
                </a:solidFill>
                <a:latin typeface="Arial Black" pitchFamily="27" charset="0"/>
              </a:rPr>
              <a:t>Try This</a:t>
            </a:r>
            <a:r>
              <a:rPr lang="en-US" sz="2400" b="0">
                <a:solidFill>
                  <a:srgbClr val="006699"/>
                </a:solidFill>
                <a:latin typeface="Arial Black" pitchFamily="27" charset="0"/>
              </a:rPr>
              <a:t>: Example 2A &amp;2B</a:t>
            </a:r>
            <a:endParaRPr lang="en-US" sz="2600" b="0">
              <a:solidFill>
                <a:schemeClr val="accent2"/>
              </a:solidFill>
              <a:latin typeface="Arial MT Bl" charset="0"/>
            </a:endParaRPr>
          </a:p>
        </p:txBody>
      </p:sp>
      <p:sp>
        <p:nvSpPr>
          <p:cNvPr id="18436" name="Text Box 4"/>
          <p:cNvSpPr txBox="1">
            <a:spLocks noChangeArrowheads="1"/>
          </p:cNvSpPr>
          <p:nvPr/>
        </p:nvSpPr>
        <p:spPr bwMode="auto">
          <a:xfrm>
            <a:off x="1066800" y="92075"/>
            <a:ext cx="5559425" cy="579438"/>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b="0">
                <a:solidFill>
                  <a:schemeClr val="bg1"/>
                </a:solidFill>
                <a:latin typeface="Arial Black" pitchFamily="27" charset="0"/>
              </a:rPr>
              <a:t>Insert Lesson Title Here</a:t>
            </a:r>
            <a:endParaRPr lang="en-US" sz="2400" b="0"/>
          </a:p>
        </p:txBody>
      </p:sp>
      <p:grpSp>
        <p:nvGrpSpPr>
          <p:cNvPr id="18443" name="Group 11"/>
          <p:cNvGrpSpPr>
            <a:grpSpLocks/>
          </p:cNvGrpSpPr>
          <p:nvPr/>
        </p:nvGrpSpPr>
        <p:grpSpPr bwMode="auto">
          <a:xfrm>
            <a:off x="0" y="0"/>
            <a:ext cx="9144000" cy="6862763"/>
            <a:chOff x="0" y="0"/>
            <a:chExt cx="5760" cy="4323"/>
          </a:xfrm>
        </p:grpSpPr>
        <p:pic>
          <p:nvPicPr>
            <p:cNvPr id="18444" name="Picture 12"/>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18445" name="Picture 13"/>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18446" name="Text Box 14"/>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18447" name="Text Box 15"/>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18448" name="Text Box 16"/>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18449" name="Text Box 17"/>
          <p:cNvSpPr txBox="1">
            <a:spLocks noChangeArrowheads="1"/>
          </p:cNvSpPr>
          <p:nvPr/>
        </p:nvSpPr>
        <p:spPr bwMode="auto">
          <a:xfrm>
            <a:off x="457200" y="1524000"/>
            <a:ext cx="8237538" cy="457200"/>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pPr>
            <a:r>
              <a:rPr lang="en-US" sz="2400"/>
              <a:t>Combine like terms.</a:t>
            </a:r>
            <a:endParaRPr lang="en-US" sz="2400" b="0">
              <a:latin typeface="Times" pitchFamily="27" charset="0"/>
            </a:endParaRPr>
          </a:p>
        </p:txBody>
      </p:sp>
      <p:sp>
        <p:nvSpPr>
          <p:cNvPr id="18450" name="Text Box 18"/>
          <p:cNvSpPr txBox="1">
            <a:spLocks noChangeArrowheads="1"/>
          </p:cNvSpPr>
          <p:nvPr/>
        </p:nvSpPr>
        <p:spPr bwMode="auto">
          <a:xfrm>
            <a:off x="822325" y="2057400"/>
            <a:ext cx="1941513" cy="457200"/>
          </a:xfrm>
          <a:prstGeom prst="rect">
            <a:avLst/>
          </a:prstGeom>
          <a:noFill/>
          <a:ln w="9525">
            <a:noFill/>
            <a:miter lim="800000"/>
            <a:headEnd/>
            <a:tailEnd/>
          </a:ln>
          <a:effectLst/>
        </p:spPr>
        <p:txBody>
          <a:bodyPr wrap="none">
            <a:prstTxWarp prst="textNoShape">
              <a:avLst/>
            </a:prstTxWarp>
            <a:spAutoFit/>
          </a:bodyPr>
          <a:lstStyle/>
          <a:p>
            <a:r>
              <a:rPr lang="en-US" sz="2400"/>
              <a:t>A. 5</a:t>
            </a:r>
            <a:r>
              <a:rPr lang="en-US" sz="2400" i="1"/>
              <a:t>y</a:t>
            </a:r>
            <a:r>
              <a:rPr lang="en-US" sz="2400"/>
              <a:t> + 3</a:t>
            </a:r>
            <a:r>
              <a:rPr lang="en-US" sz="2400" i="1"/>
              <a:t>y</a:t>
            </a:r>
            <a:endParaRPr lang="en-US" sz="2400"/>
          </a:p>
        </p:txBody>
      </p:sp>
      <p:sp>
        <p:nvSpPr>
          <p:cNvPr id="18451" name="Rectangle 19"/>
          <p:cNvSpPr>
            <a:spLocks noChangeArrowheads="1"/>
          </p:cNvSpPr>
          <p:nvPr/>
        </p:nvSpPr>
        <p:spPr bwMode="auto">
          <a:xfrm>
            <a:off x="1371600" y="2590800"/>
            <a:ext cx="1395413" cy="457200"/>
          </a:xfrm>
          <a:prstGeom prst="rect">
            <a:avLst/>
          </a:prstGeom>
          <a:noFill/>
          <a:ln w="9525">
            <a:noFill/>
            <a:miter lim="800000"/>
            <a:headEnd/>
            <a:tailEnd/>
          </a:ln>
          <a:effectLst/>
        </p:spPr>
        <p:txBody>
          <a:bodyPr wrap="none">
            <a:prstTxWarp prst="textNoShape">
              <a:avLst/>
            </a:prstTxWarp>
            <a:spAutoFit/>
          </a:bodyPr>
          <a:lstStyle/>
          <a:p>
            <a:r>
              <a:rPr lang="en-US" sz="2400" b="0">
                <a:solidFill>
                  <a:srgbClr val="FF3300"/>
                </a:solidFill>
              </a:rPr>
              <a:t>5</a:t>
            </a:r>
            <a:r>
              <a:rPr lang="en-US" sz="2400" b="0" i="1">
                <a:solidFill>
                  <a:srgbClr val="FF3300"/>
                </a:solidFill>
              </a:rPr>
              <a:t>y</a:t>
            </a:r>
            <a:r>
              <a:rPr lang="en-US" sz="2400" b="0">
                <a:solidFill>
                  <a:srgbClr val="FF3300"/>
                </a:solidFill>
              </a:rPr>
              <a:t> </a:t>
            </a:r>
            <a:r>
              <a:rPr lang="en-US" sz="2400" b="0"/>
              <a:t>+</a:t>
            </a:r>
            <a:r>
              <a:rPr lang="en-US" sz="2400" b="0">
                <a:solidFill>
                  <a:srgbClr val="FF3300"/>
                </a:solidFill>
              </a:rPr>
              <a:t> 3</a:t>
            </a:r>
            <a:r>
              <a:rPr lang="en-US" sz="2400" b="0" i="1">
                <a:solidFill>
                  <a:srgbClr val="FF3300"/>
                </a:solidFill>
              </a:rPr>
              <a:t>y</a:t>
            </a:r>
          </a:p>
        </p:txBody>
      </p:sp>
      <p:sp>
        <p:nvSpPr>
          <p:cNvPr id="18452" name="Text Box 20"/>
          <p:cNvSpPr txBox="1">
            <a:spLocks noChangeArrowheads="1"/>
          </p:cNvSpPr>
          <p:nvPr/>
        </p:nvSpPr>
        <p:spPr bwMode="auto">
          <a:xfrm>
            <a:off x="1752600" y="3171825"/>
            <a:ext cx="557213" cy="457200"/>
          </a:xfrm>
          <a:prstGeom prst="rect">
            <a:avLst/>
          </a:prstGeom>
          <a:noFill/>
          <a:ln w="9525">
            <a:noFill/>
            <a:miter lim="800000"/>
            <a:headEnd/>
            <a:tailEnd/>
          </a:ln>
          <a:effectLst/>
        </p:spPr>
        <p:txBody>
          <a:bodyPr wrap="none">
            <a:prstTxWarp prst="textNoShape">
              <a:avLst/>
            </a:prstTxWarp>
            <a:spAutoFit/>
          </a:bodyPr>
          <a:lstStyle/>
          <a:p>
            <a:r>
              <a:rPr lang="en-US" sz="2400" b="0"/>
              <a:t>8</a:t>
            </a:r>
            <a:r>
              <a:rPr lang="en-US" sz="2400" b="0" i="1"/>
              <a:t>y</a:t>
            </a:r>
            <a:endParaRPr lang="en-US" sz="2400" b="0"/>
          </a:p>
        </p:txBody>
      </p:sp>
      <p:sp>
        <p:nvSpPr>
          <p:cNvPr id="18453" name="Text Box 21"/>
          <p:cNvSpPr txBox="1">
            <a:spLocks noChangeArrowheads="1"/>
          </p:cNvSpPr>
          <p:nvPr/>
        </p:nvSpPr>
        <p:spPr bwMode="auto">
          <a:xfrm>
            <a:off x="2971800" y="2546350"/>
            <a:ext cx="4057650" cy="457200"/>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5y and 3y are like terms.</a:t>
            </a:r>
          </a:p>
        </p:txBody>
      </p:sp>
      <p:sp>
        <p:nvSpPr>
          <p:cNvPr id="18454" name="Text Box 22"/>
          <p:cNvSpPr txBox="1">
            <a:spLocks noChangeArrowheads="1"/>
          </p:cNvSpPr>
          <p:nvPr/>
        </p:nvSpPr>
        <p:spPr bwMode="auto">
          <a:xfrm>
            <a:off x="2895600" y="3200400"/>
            <a:ext cx="3425825" cy="457200"/>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Add the coefficients. </a:t>
            </a:r>
          </a:p>
        </p:txBody>
      </p:sp>
      <p:sp>
        <p:nvSpPr>
          <p:cNvPr id="18455" name="Text Box 23"/>
          <p:cNvSpPr txBox="1">
            <a:spLocks noChangeArrowheads="1"/>
          </p:cNvSpPr>
          <p:nvPr/>
        </p:nvSpPr>
        <p:spPr bwMode="auto">
          <a:xfrm>
            <a:off x="823913" y="4267200"/>
            <a:ext cx="3170237" cy="461963"/>
          </a:xfrm>
          <a:prstGeom prst="rect">
            <a:avLst/>
          </a:prstGeom>
          <a:noFill/>
          <a:ln w="9525">
            <a:noFill/>
            <a:miter lim="800000"/>
            <a:headEnd/>
            <a:tailEnd/>
          </a:ln>
          <a:effectLst/>
        </p:spPr>
        <p:txBody>
          <a:bodyPr wrap="none">
            <a:prstTxWarp prst="textNoShape">
              <a:avLst/>
            </a:prstTxWarp>
            <a:spAutoFit/>
          </a:bodyPr>
          <a:lstStyle/>
          <a:p>
            <a:r>
              <a:rPr lang="en-US" sz="2400"/>
              <a:t>B. 23</a:t>
            </a:r>
            <a:r>
              <a:rPr lang="en-US" sz="2400" i="1"/>
              <a:t>x</a:t>
            </a:r>
            <a:r>
              <a:rPr lang="en-US" sz="2400" i="1" baseline="30000"/>
              <a:t>2</a:t>
            </a:r>
            <a:r>
              <a:rPr lang="en-US" sz="2400"/>
              <a:t> – 13</a:t>
            </a:r>
            <a:r>
              <a:rPr lang="en-US" sz="2400" i="1"/>
              <a:t>x</a:t>
            </a:r>
            <a:r>
              <a:rPr lang="en-US" sz="2400"/>
              <a:t> + 6</a:t>
            </a:r>
          </a:p>
        </p:txBody>
      </p:sp>
      <p:sp>
        <p:nvSpPr>
          <p:cNvPr id="18456" name="Text Box 24"/>
          <p:cNvSpPr txBox="1">
            <a:spLocks noChangeArrowheads="1"/>
          </p:cNvSpPr>
          <p:nvPr/>
        </p:nvSpPr>
        <p:spPr bwMode="auto">
          <a:xfrm>
            <a:off x="1295400" y="4876800"/>
            <a:ext cx="7086600" cy="822325"/>
          </a:xfrm>
          <a:prstGeom prst="rect">
            <a:avLst/>
          </a:prstGeom>
          <a:noFill/>
          <a:ln w="9525">
            <a:noFill/>
            <a:miter lim="800000"/>
            <a:headEnd/>
            <a:tailEnd/>
          </a:ln>
          <a:effectLst/>
        </p:spPr>
        <p:txBody>
          <a:bodyPr>
            <a:prstTxWarp prst="textNoShape">
              <a:avLst/>
            </a:prstTxWarp>
            <a:spAutoFit/>
          </a:bodyPr>
          <a:lstStyle/>
          <a:p>
            <a:r>
              <a:rPr lang="en-US" sz="2400" b="0"/>
              <a:t>In this expression, there are no like terms</a:t>
            </a:r>
          </a:p>
          <a:p>
            <a:r>
              <a:rPr lang="en-US" sz="2400" b="0"/>
              <a:t>to combine.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53"/>
                                        </p:tgtEl>
                                        <p:attrNameLst>
                                          <p:attrName>style.visibility</p:attrName>
                                        </p:attrNameLst>
                                      </p:cBhvr>
                                      <p:to>
                                        <p:strVal val="visible"/>
                                      </p:to>
                                    </p:set>
                                    <p:animEffect transition="in" filter="blinds(horizontal)">
                                      <p:cBhvr>
                                        <p:cTn id="7" dur="500"/>
                                        <p:tgtEl>
                                          <p:spTgt spid="18453"/>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grpId="0" nodeType="clickEffect">
                                  <p:stCondLst>
                                    <p:cond delay="0"/>
                                  </p:stCondLst>
                                  <p:childTnLst>
                                    <p:set>
                                      <p:cBhvr>
                                        <p:cTn id="11" dur="1" fill="hold">
                                          <p:stCondLst>
                                            <p:cond delay="0"/>
                                          </p:stCondLst>
                                        </p:cTn>
                                        <p:tgtEl>
                                          <p:spTgt spid="18451"/>
                                        </p:tgtEl>
                                        <p:attrNameLst>
                                          <p:attrName>style.visibility</p:attrName>
                                        </p:attrNameLst>
                                      </p:cBhvr>
                                      <p:to>
                                        <p:strVal val="visible"/>
                                      </p:to>
                                    </p:set>
                                    <p:anim calcmode="lin" valueType="num">
                                      <p:cBhvr>
                                        <p:cTn id="12" dur="500" fill="hold"/>
                                        <p:tgtEl>
                                          <p:spTgt spid="18451"/>
                                        </p:tgtEl>
                                        <p:attrNameLst>
                                          <p:attrName>ppt_w</p:attrName>
                                        </p:attrNameLst>
                                      </p:cBhvr>
                                      <p:tavLst>
                                        <p:tav tm="0">
                                          <p:val>
                                            <p:fltVal val="0"/>
                                          </p:val>
                                        </p:tav>
                                        <p:tav tm="100000">
                                          <p:val>
                                            <p:strVal val="#ppt_w"/>
                                          </p:val>
                                        </p:tav>
                                      </p:tavLst>
                                    </p:anim>
                                    <p:anim calcmode="lin" valueType="num">
                                      <p:cBhvr>
                                        <p:cTn id="13" dur="500" fill="hold"/>
                                        <p:tgtEl>
                                          <p:spTgt spid="18451"/>
                                        </p:tgtEl>
                                        <p:attrNameLst>
                                          <p:attrName>ppt_h</p:attrName>
                                        </p:attrNameLst>
                                      </p:cBhvr>
                                      <p:tavLst>
                                        <p:tav tm="0">
                                          <p:val>
                                            <p:fltVal val="0"/>
                                          </p:val>
                                        </p:tav>
                                        <p:tav tm="100000">
                                          <p:val>
                                            <p:strVal val="#ppt_h"/>
                                          </p:val>
                                        </p:tav>
                                      </p:tavLst>
                                    </p:anim>
                                    <p:anim calcmode="lin" valueType="num">
                                      <p:cBhvr>
                                        <p:cTn id="14" dur="500" fill="hold"/>
                                        <p:tgtEl>
                                          <p:spTgt spid="18451"/>
                                        </p:tgtEl>
                                        <p:attrNameLst>
                                          <p:attrName>style.rotation</p:attrName>
                                        </p:attrNameLst>
                                      </p:cBhvr>
                                      <p:tavLst>
                                        <p:tav tm="0">
                                          <p:val>
                                            <p:fltVal val="360"/>
                                          </p:val>
                                        </p:tav>
                                        <p:tav tm="100000">
                                          <p:val>
                                            <p:fltVal val="0"/>
                                          </p:val>
                                        </p:tav>
                                      </p:tavLst>
                                    </p:anim>
                                    <p:animEffect transition="in" filter="fade">
                                      <p:cBhvr>
                                        <p:cTn id="15" dur="500"/>
                                        <p:tgtEl>
                                          <p:spTgt spid="18451"/>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8454"/>
                                        </p:tgtEl>
                                        <p:attrNameLst>
                                          <p:attrName>style.visibility</p:attrName>
                                        </p:attrNameLst>
                                      </p:cBhvr>
                                      <p:to>
                                        <p:strVal val="visible"/>
                                      </p:to>
                                    </p:set>
                                    <p:animEffect transition="in" filter="blinds(horizontal)">
                                      <p:cBhvr>
                                        <p:cTn id="20" dur="500"/>
                                        <p:tgtEl>
                                          <p:spTgt spid="18454"/>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18452"/>
                                        </p:tgtEl>
                                        <p:attrNameLst>
                                          <p:attrName>style.visibility</p:attrName>
                                        </p:attrNameLst>
                                      </p:cBhvr>
                                      <p:to>
                                        <p:strVal val="visible"/>
                                      </p:to>
                                    </p:set>
                                    <p:animEffect transition="in" filter="box(in)">
                                      <p:cBhvr>
                                        <p:cTn id="25" dur="500"/>
                                        <p:tgtEl>
                                          <p:spTgt spid="18452"/>
                                        </p:tgtEl>
                                      </p:cBhvr>
                                    </p:animEffect>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grpId="0" nodeType="clickEffect">
                                  <p:stCondLst>
                                    <p:cond delay="0"/>
                                  </p:stCondLst>
                                  <p:childTnLst>
                                    <p:set>
                                      <p:cBhvr>
                                        <p:cTn id="29" dur="1" fill="hold">
                                          <p:stCondLst>
                                            <p:cond delay="0"/>
                                          </p:stCondLst>
                                        </p:cTn>
                                        <p:tgtEl>
                                          <p:spTgt spid="18456"/>
                                        </p:tgtEl>
                                        <p:attrNameLst>
                                          <p:attrName>style.visibility</p:attrName>
                                        </p:attrNameLst>
                                      </p:cBhvr>
                                      <p:to>
                                        <p:strVal val="visible"/>
                                      </p:to>
                                    </p:set>
                                    <p:anim calcmode="lin" valueType="num">
                                      <p:cBhvr>
                                        <p:cTn id="30" dur="500" fill="hold"/>
                                        <p:tgtEl>
                                          <p:spTgt spid="18456"/>
                                        </p:tgtEl>
                                        <p:attrNameLst>
                                          <p:attrName>ppt_w</p:attrName>
                                        </p:attrNameLst>
                                      </p:cBhvr>
                                      <p:tavLst>
                                        <p:tav tm="0">
                                          <p:val>
                                            <p:fltVal val="0"/>
                                          </p:val>
                                        </p:tav>
                                        <p:tav tm="100000">
                                          <p:val>
                                            <p:strVal val="#ppt_w"/>
                                          </p:val>
                                        </p:tav>
                                      </p:tavLst>
                                    </p:anim>
                                    <p:anim calcmode="lin" valueType="num">
                                      <p:cBhvr>
                                        <p:cTn id="31" dur="500" fill="hold"/>
                                        <p:tgtEl>
                                          <p:spTgt spid="1845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51" grpId="0"/>
      <p:bldP spid="18452" grpId="0"/>
      <p:bldP spid="18453" grpId="0"/>
      <p:bldP spid="18454" grpId="0"/>
      <p:bldP spid="1845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0" y="1236663"/>
            <a:ext cx="9144000" cy="457200"/>
          </a:xfrm>
          <a:prstGeom prst="rect">
            <a:avLst/>
          </a:prstGeom>
          <a:noFill/>
          <a:ln w="9525">
            <a:noFill/>
            <a:miter lim="800000"/>
            <a:headEnd/>
            <a:tailEnd/>
          </a:ln>
          <a:effectLst/>
        </p:spPr>
        <p:txBody>
          <a:bodyPr anchor="ctr">
            <a:prstTxWarp prst="textNoShape">
              <a:avLst/>
            </a:prstTxWarp>
            <a:spAutoFit/>
          </a:bodyPr>
          <a:lstStyle/>
          <a:p>
            <a:pPr algn="ctr" eaLnBrk="0" hangingPunct="0">
              <a:spcBef>
                <a:spcPct val="50000"/>
              </a:spcBef>
            </a:pPr>
            <a:r>
              <a:rPr lang="en-US" sz="2400" b="0" u="sng">
                <a:solidFill>
                  <a:srgbClr val="006699"/>
                </a:solidFill>
                <a:latin typeface="Arial Black" pitchFamily="27" charset="0"/>
              </a:rPr>
              <a:t>Try This</a:t>
            </a:r>
            <a:r>
              <a:rPr lang="en-US" sz="2400" b="0">
                <a:solidFill>
                  <a:srgbClr val="006699"/>
                </a:solidFill>
                <a:latin typeface="Arial Black" pitchFamily="27" charset="0"/>
              </a:rPr>
              <a:t>: Example 2C</a:t>
            </a:r>
            <a:endParaRPr lang="en-US" sz="2600" b="0">
              <a:solidFill>
                <a:schemeClr val="accent2"/>
              </a:solidFill>
              <a:latin typeface="Arial MT Bl" charset="0"/>
            </a:endParaRPr>
          </a:p>
        </p:txBody>
      </p:sp>
      <p:sp>
        <p:nvSpPr>
          <p:cNvPr id="19460" name="Text Box 4"/>
          <p:cNvSpPr txBox="1">
            <a:spLocks noChangeArrowheads="1"/>
          </p:cNvSpPr>
          <p:nvPr/>
        </p:nvSpPr>
        <p:spPr bwMode="auto">
          <a:xfrm>
            <a:off x="1066800" y="92075"/>
            <a:ext cx="5559425" cy="579438"/>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b="0">
                <a:solidFill>
                  <a:schemeClr val="bg1"/>
                </a:solidFill>
                <a:latin typeface="Arial Black" pitchFamily="27" charset="0"/>
              </a:rPr>
              <a:t>Insert Lesson Title Here</a:t>
            </a:r>
            <a:endParaRPr lang="en-US" sz="2400" b="0"/>
          </a:p>
        </p:txBody>
      </p:sp>
      <p:grpSp>
        <p:nvGrpSpPr>
          <p:cNvPr id="19467" name="Group 11"/>
          <p:cNvGrpSpPr>
            <a:grpSpLocks/>
          </p:cNvGrpSpPr>
          <p:nvPr/>
        </p:nvGrpSpPr>
        <p:grpSpPr bwMode="auto">
          <a:xfrm>
            <a:off x="0" y="0"/>
            <a:ext cx="9144000" cy="6862763"/>
            <a:chOff x="0" y="0"/>
            <a:chExt cx="5760" cy="4323"/>
          </a:xfrm>
        </p:grpSpPr>
        <p:pic>
          <p:nvPicPr>
            <p:cNvPr id="19468" name="Picture 12"/>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19469" name="Picture 13"/>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19470" name="Text Box 14"/>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19471" name="Text Box 15"/>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19472" name="Text Box 16"/>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19473" name="Text Box 17"/>
          <p:cNvSpPr txBox="1">
            <a:spLocks noChangeArrowheads="1"/>
          </p:cNvSpPr>
          <p:nvPr/>
        </p:nvSpPr>
        <p:spPr bwMode="auto">
          <a:xfrm>
            <a:off x="457200" y="2133600"/>
            <a:ext cx="8237538" cy="457200"/>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pPr>
            <a:r>
              <a:rPr lang="en-US" sz="2400"/>
              <a:t>Combine like terms.</a:t>
            </a:r>
            <a:endParaRPr lang="en-US" sz="2400" b="0">
              <a:latin typeface="Times" pitchFamily="27" charset="0"/>
            </a:endParaRPr>
          </a:p>
        </p:txBody>
      </p:sp>
      <p:sp>
        <p:nvSpPr>
          <p:cNvPr id="19474" name="Text Box 18"/>
          <p:cNvSpPr txBox="1">
            <a:spLocks noChangeArrowheads="1"/>
          </p:cNvSpPr>
          <p:nvPr/>
        </p:nvSpPr>
        <p:spPr bwMode="auto">
          <a:xfrm>
            <a:off x="457200" y="2971800"/>
            <a:ext cx="5689600" cy="461963"/>
          </a:xfrm>
          <a:prstGeom prst="rect">
            <a:avLst/>
          </a:prstGeom>
          <a:noFill/>
          <a:ln w="9525">
            <a:noFill/>
            <a:miter lim="800000"/>
            <a:headEnd/>
            <a:tailEnd/>
          </a:ln>
          <a:effectLst/>
        </p:spPr>
        <p:txBody>
          <a:bodyPr wrap="none">
            <a:prstTxWarp prst="textNoShape">
              <a:avLst/>
            </a:prstTxWarp>
            <a:spAutoFit/>
          </a:bodyPr>
          <a:lstStyle/>
          <a:p>
            <a:r>
              <a:rPr lang="en-US" sz="2400"/>
              <a:t>C. 4</a:t>
            </a:r>
            <a:r>
              <a:rPr lang="en-US" sz="2400" i="1"/>
              <a:t>x</a:t>
            </a:r>
            <a:r>
              <a:rPr lang="en-US" sz="2400" baseline="30000"/>
              <a:t>2</a:t>
            </a:r>
            <a:r>
              <a:rPr lang="en-US" sz="2400"/>
              <a:t> + 4</a:t>
            </a:r>
            <a:r>
              <a:rPr lang="en-US" sz="2400" i="1"/>
              <a:t>y</a:t>
            </a:r>
            <a:r>
              <a:rPr lang="en-US" sz="2400"/>
              <a:t> + 3</a:t>
            </a:r>
            <a:r>
              <a:rPr lang="en-US" sz="2400" i="1"/>
              <a:t>x</a:t>
            </a:r>
            <a:r>
              <a:rPr lang="en-US" sz="2400" baseline="30000"/>
              <a:t>2</a:t>
            </a:r>
            <a:r>
              <a:rPr lang="en-US" sz="2400"/>
              <a:t> – 4</a:t>
            </a:r>
            <a:r>
              <a:rPr lang="en-US" sz="2400" i="1"/>
              <a:t>y</a:t>
            </a:r>
            <a:r>
              <a:rPr lang="en-US" sz="2400"/>
              <a:t> + 2</a:t>
            </a:r>
            <a:r>
              <a:rPr lang="en-US" sz="2400" i="1"/>
              <a:t>x</a:t>
            </a:r>
            <a:r>
              <a:rPr lang="en-US" sz="2400" baseline="30000"/>
              <a:t>2</a:t>
            </a:r>
            <a:r>
              <a:rPr lang="en-US" sz="2400"/>
              <a:t> + 5</a:t>
            </a:r>
          </a:p>
        </p:txBody>
      </p:sp>
      <p:sp>
        <p:nvSpPr>
          <p:cNvPr id="19476" name="Text Box 20"/>
          <p:cNvSpPr txBox="1">
            <a:spLocks noChangeArrowheads="1"/>
          </p:cNvSpPr>
          <p:nvPr/>
        </p:nvSpPr>
        <p:spPr bwMode="auto">
          <a:xfrm>
            <a:off x="3013075" y="5394325"/>
            <a:ext cx="1346200" cy="457200"/>
          </a:xfrm>
          <a:prstGeom prst="rect">
            <a:avLst/>
          </a:prstGeom>
          <a:noFill/>
          <a:ln w="9525">
            <a:noFill/>
            <a:miter lim="800000"/>
            <a:headEnd/>
            <a:tailEnd/>
          </a:ln>
          <a:effectLst/>
        </p:spPr>
        <p:txBody>
          <a:bodyPr wrap="none">
            <a:prstTxWarp prst="textNoShape">
              <a:avLst/>
            </a:prstTxWarp>
            <a:spAutoFit/>
          </a:bodyPr>
          <a:lstStyle/>
          <a:p>
            <a:r>
              <a:rPr lang="en-US" sz="2400" b="0" i="1"/>
              <a:t>9x</a:t>
            </a:r>
            <a:r>
              <a:rPr lang="en-US" sz="2400" b="0" i="1" baseline="30000"/>
              <a:t>2</a:t>
            </a:r>
            <a:r>
              <a:rPr lang="en-US" sz="2400" b="0"/>
              <a:t> + 5</a:t>
            </a:r>
          </a:p>
        </p:txBody>
      </p:sp>
      <p:sp>
        <p:nvSpPr>
          <p:cNvPr id="19477" name="Text Box 21"/>
          <p:cNvSpPr txBox="1">
            <a:spLocks noChangeArrowheads="1"/>
          </p:cNvSpPr>
          <p:nvPr/>
        </p:nvSpPr>
        <p:spPr bwMode="auto">
          <a:xfrm>
            <a:off x="6553200" y="3657600"/>
            <a:ext cx="2006600" cy="731838"/>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Identify like</a:t>
            </a:r>
          </a:p>
          <a:p>
            <a:pPr>
              <a:lnSpc>
                <a:spcPct val="75000"/>
              </a:lnSpc>
            </a:pPr>
            <a:r>
              <a:rPr lang="en-US" sz="2400" b="0" i="1">
                <a:solidFill>
                  <a:srgbClr val="3365FF"/>
                </a:solidFill>
              </a:rPr>
              <a:t>terms.</a:t>
            </a:r>
          </a:p>
        </p:txBody>
      </p:sp>
      <p:sp>
        <p:nvSpPr>
          <p:cNvPr id="19478" name="Text Box 22"/>
          <p:cNvSpPr txBox="1">
            <a:spLocks noChangeArrowheads="1"/>
          </p:cNvSpPr>
          <p:nvPr/>
        </p:nvSpPr>
        <p:spPr bwMode="auto">
          <a:xfrm>
            <a:off x="6553200" y="5273675"/>
            <a:ext cx="2620963" cy="822325"/>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Add or subtract</a:t>
            </a:r>
          </a:p>
          <a:p>
            <a:r>
              <a:rPr lang="en-US" sz="2400" b="0" i="1">
                <a:solidFill>
                  <a:srgbClr val="3365FF"/>
                </a:solidFill>
              </a:rPr>
              <a:t>the coefficients.</a:t>
            </a:r>
          </a:p>
        </p:txBody>
      </p:sp>
      <p:sp>
        <p:nvSpPr>
          <p:cNvPr id="19480" name="Rectangle 24"/>
          <p:cNvSpPr>
            <a:spLocks noChangeArrowheads="1"/>
          </p:cNvSpPr>
          <p:nvPr/>
        </p:nvSpPr>
        <p:spPr bwMode="auto">
          <a:xfrm>
            <a:off x="923925" y="3657600"/>
            <a:ext cx="4903788" cy="461963"/>
          </a:xfrm>
          <a:prstGeom prst="rect">
            <a:avLst/>
          </a:prstGeom>
          <a:noFill/>
          <a:ln w="9525">
            <a:noFill/>
            <a:miter lim="800000"/>
            <a:headEnd/>
            <a:tailEnd/>
          </a:ln>
          <a:effectLst/>
        </p:spPr>
        <p:txBody>
          <a:bodyPr wrap="none">
            <a:prstTxWarp prst="textNoShape">
              <a:avLst/>
            </a:prstTxWarp>
            <a:spAutoFit/>
          </a:bodyPr>
          <a:lstStyle/>
          <a:p>
            <a:r>
              <a:rPr lang="en-US" sz="2400" b="0">
                <a:solidFill>
                  <a:srgbClr val="FF3300"/>
                </a:solidFill>
              </a:rPr>
              <a:t>4</a:t>
            </a:r>
            <a:r>
              <a:rPr lang="en-US" sz="2400" b="0" i="1">
                <a:solidFill>
                  <a:srgbClr val="FF3300"/>
                </a:solidFill>
              </a:rPr>
              <a:t>x</a:t>
            </a:r>
            <a:r>
              <a:rPr lang="en-US" sz="2400" b="0" baseline="30000">
                <a:solidFill>
                  <a:srgbClr val="FF3300"/>
                </a:solidFill>
              </a:rPr>
              <a:t>2</a:t>
            </a:r>
            <a:r>
              <a:rPr lang="en-US" sz="2400" b="0"/>
              <a:t> + </a:t>
            </a:r>
            <a:r>
              <a:rPr lang="en-US" sz="2400" b="0">
                <a:solidFill>
                  <a:srgbClr val="009900"/>
                </a:solidFill>
              </a:rPr>
              <a:t>4</a:t>
            </a:r>
            <a:r>
              <a:rPr lang="en-US" sz="2400" b="0" i="1">
                <a:solidFill>
                  <a:srgbClr val="009900"/>
                </a:solidFill>
              </a:rPr>
              <a:t>y</a:t>
            </a:r>
            <a:r>
              <a:rPr lang="en-US" sz="2400" b="0"/>
              <a:t> +</a:t>
            </a:r>
            <a:r>
              <a:rPr lang="en-US" sz="2400" b="0">
                <a:solidFill>
                  <a:srgbClr val="FF3300"/>
                </a:solidFill>
              </a:rPr>
              <a:t> 3</a:t>
            </a:r>
            <a:r>
              <a:rPr lang="en-US" sz="2400" b="0" i="1">
                <a:solidFill>
                  <a:srgbClr val="FF3300"/>
                </a:solidFill>
              </a:rPr>
              <a:t>x</a:t>
            </a:r>
            <a:r>
              <a:rPr lang="en-US" sz="2400" b="0" baseline="30000">
                <a:solidFill>
                  <a:srgbClr val="FF3300"/>
                </a:solidFill>
              </a:rPr>
              <a:t>2</a:t>
            </a:r>
            <a:r>
              <a:rPr lang="en-US" sz="2400" b="0"/>
              <a:t> – </a:t>
            </a:r>
            <a:r>
              <a:rPr lang="en-US" sz="2400" b="0">
                <a:solidFill>
                  <a:srgbClr val="009900"/>
                </a:solidFill>
              </a:rPr>
              <a:t>4</a:t>
            </a:r>
            <a:r>
              <a:rPr lang="en-US" sz="2400" b="0" i="1">
                <a:solidFill>
                  <a:srgbClr val="009900"/>
                </a:solidFill>
              </a:rPr>
              <a:t>y</a:t>
            </a:r>
            <a:r>
              <a:rPr lang="en-US" sz="2400" b="0"/>
              <a:t> + </a:t>
            </a:r>
            <a:r>
              <a:rPr lang="en-US" sz="2400" b="0">
                <a:solidFill>
                  <a:srgbClr val="FF3300"/>
                </a:solidFill>
              </a:rPr>
              <a:t>2</a:t>
            </a:r>
            <a:r>
              <a:rPr lang="en-US" sz="2400" b="0" i="1">
                <a:solidFill>
                  <a:srgbClr val="FF3300"/>
                </a:solidFill>
              </a:rPr>
              <a:t>x</a:t>
            </a:r>
            <a:r>
              <a:rPr lang="en-US" sz="2400" b="0" baseline="30000">
                <a:solidFill>
                  <a:srgbClr val="FF3300"/>
                </a:solidFill>
              </a:rPr>
              <a:t>2</a:t>
            </a:r>
            <a:r>
              <a:rPr lang="en-US" sz="2400" b="0"/>
              <a:t> + 5</a:t>
            </a:r>
          </a:p>
        </p:txBody>
      </p:sp>
      <p:sp>
        <p:nvSpPr>
          <p:cNvPr id="19481" name="Text Box 25"/>
          <p:cNvSpPr txBox="1">
            <a:spLocks noChangeArrowheads="1"/>
          </p:cNvSpPr>
          <p:nvPr/>
        </p:nvSpPr>
        <p:spPr bwMode="auto">
          <a:xfrm>
            <a:off x="6543675" y="4449763"/>
            <a:ext cx="1757363" cy="731837"/>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Group like</a:t>
            </a:r>
          </a:p>
          <a:p>
            <a:pPr>
              <a:lnSpc>
                <a:spcPct val="75000"/>
              </a:lnSpc>
            </a:pPr>
            <a:r>
              <a:rPr lang="en-US" sz="2400" b="0" i="1">
                <a:solidFill>
                  <a:srgbClr val="3365FF"/>
                </a:solidFill>
              </a:rPr>
              <a:t>terms.</a:t>
            </a:r>
          </a:p>
        </p:txBody>
      </p:sp>
      <p:sp>
        <p:nvSpPr>
          <p:cNvPr id="19482" name="Rectangle 26"/>
          <p:cNvSpPr>
            <a:spLocks noChangeArrowheads="1"/>
          </p:cNvSpPr>
          <p:nvPr/>
        </p:nvSpPr>
        <p:spPr bwMode="auto">
          <a:xfrm>
            <a:off x="914400" y="4449763"/>
            <a:ext cx="5249863" cy="457200"/>
          </a:xfrm>
          <a:prstGeom prst="rect">
            <a:avLst/>
          </a:prstGeom>
          <a:noFill/>
          <a:ln w="9525">
            <a:noFill/>
            <a:miter lim="800000"/>
            <a:headEnd/>
            <a:tailEnd/>
          </a:ln>
          <a:effectLst/>
        </p:spPr>
        <p:txBody>
          <a:bodyPr wrap="none">
            <a:prstTxWarp prst="textNoShape">
              <a:avLst/>
            </a:prstTxWarp>
            <a:spAutoFit/>
          </a:bodyPr>
          <a:lstStyle/>
          <a:p>
            <a:r>
              <a:rPr lang="en-US" sz="2400" b="0"/>
              <a:t>(</a:t>
            </a:r>
            <a:r>
              <a:rPr lang="en-US" sz="2400" b="0">
                <a:solidFill>
                  <a:srgbClr val="FF3300"/>
                </a:solidFill>
              </a:rPr>
              <a:t>4</a:t>
            </a:r>
            <a:r>
              <a:rPr lang="en-US" sz="2400" b="0" i="1">
                <a:solidFill>
                  <a:srgbClr val="FF3300"/>
                </a:solidFill>
              </a:rPr>
              <a:t>x</a:t>
            </a:r>
            <a:r>
              <a:rPr lang="en-US" sz="2400" b="0" baseline="30000">
                <a:solidFill>
                  <a:srgbClr val="FF3300"/>
                </a:solidFill>
              </a:rPr>
              <a:t>2</a:t>
            </a:r>
            <a:r>
              <a:rPr lang="en-US" sz="2400" b="0"/>
              <a:t> +</a:t>
            </a:r>
            <a:r>
              <a:rPr lang="en-US" sz="2400" b="0">
                <a:solidFill>
                  <a:srgbClr val="FF3300"/>
                </a:solidFill>
              </a:rPr>
              <a:t> 3</a:t>
            </a:r>
            <a:r>
              <a:rPr lang="en-US" sz="2400" b="0" i="1">
                <a:solidFill>
                  <a:srgbClr val="FF3300"/>
                </a:solidFill>
              </a:rPr>
              <a:t>x</a:t>
            </a:r>
            <a:r>
              <a:rPr lang="en-US" sz="2400" b="0" baseline="30000">
                <a:solidFill>
                  <a:srgbClr val="FF3300"/>
                </a:solidFill>
              </a:rPr>
              <a:t>2 </a:t>
            </a:r>
            <a:r>
              <a:rPr lang="en-US" b="0"/>
              <a:t>+</a:t>
            </a:r>
            <a:r>
              <a:rPr lang="en-US"/>
              <a:t> </a:t>
            </a:r>
            <a:r>
              <a:rPr lang="en-US" sz="2400" b="0">
                <a:solidFill>
                  <a:srgbClr val="FF3300"/>
                </a:solidFill>
              </a:rPr>
              <a:t>2</a:t>
            </a:r>
            <a:r>
              <a:rPr lang="en-US" sz="2400" b="0" i="1">
                <a:solidFill>
                  <a:srgbClr val="FF3300"/>
                </a:solidFill>
              </a:rPr>
              <a:t>x</a:t>
            </a:r>
            <a:r>
              <a:rPr lang="en-US" sz="2400" b="0" baseline="30000">
                <a:solidFill>
                  <a:srgbClr val="FF3300"/>
                </a:solidFill>
              </a:rPr>
              <a:t>2</a:t>
            </a:r>
            <a:r>
              <a:rPr lang="en-US" sz="2400" b="0"/>
              <a:t>)+ (</a:t>
            </a:r>
            <a:r>
              <a:rPr lang="en-US" sz="2400" b="0">
                <a:solidFill>
                  <a:srgbClr val="009900"/>
                </a:solidFill>
              </a:rPr>
              <a:t>4</a:t>
            </a:r>
            <a:r>
              <a:rPr lang="en-US" sz="2400" b="0" i="1">
                <a:solidFill>
                  <a:srgbClr val="009900"/>
                </a:solidFill>
              </a:rPr>
              <a:t>y</a:t>
            </a:r>
            <a:r>
              <a:rPr lang="en-US" sz="2400" b="0"/>
              <a:t> – </a:t>
            </a:r>
            <a:r>
              <a:rPr lang="en-US" sz="2400" b="0">
                <a:solidFill>
                  <a:srgbClr val="009900"/>
                </a:solidFill>
              </a:rPr>
              <a:t>4</a:t>
            </a:r>
            <a:r>
              <a:rPr lang="en-US" sz="2400" b="0" i="1">
                <a:solidFill>
                  <a:srgbClr val="009900"/>
                </a:solidFill>
              </a:rPr>
              <a:t>y</a:t>
            </a:r>
            <a:r>
              <a:rPr lang="en-US" sz="2400" b="0"/>
              <a:t>) + 5</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477"/>
                                        </p:tgtEl>
                                        <p:attrNameLst>
                                          <p:attrName>style.visibility</p:attrName>
                                        </p:attrNameLst>
                                      </p:cBhvr>
                                      <p:to>
                                        <p:strVal val="visible"/>
                                      </p:to>
                                    </p:set>
                                    <p:animEffect transition="in" filter="box(in)">
                                      <p:cBhvr>
                                        <p:cTn id="7" dur="1000"/>
                                        <p:tgtEl>
                                          <p:spTgt spid="1947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480"/>
                                        </p:tgtEl>
                                        <p:attrNameLst>
                                          <p:attrName>style.visibility</p:attrName>
                                        </p:attrNameLst>
                                      </p:cBhvr>
                                      <p:to>
                                        <p:strVal val="visible"/>
                                      </p:to>
                                    </p:set>
                                    <p:animEffect transition="in" filter="wipe(left)">
                                      <p:cBhvr>
                                        <p:cTn id="12" dur="1000"/>
                                        <p:tgtEl>
                                          <p:spTgt spid="1948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9481"/>
                                        </p:tgtEl>
                                        <p:attrNameLst>
                                          <p:attrName>style.visibility</p:attrName>
                                        </p:attrNameLst>
                                      </p:cBhvr>
                                      <p:to>
                                        <p:strVal val="visible"/>
                                      </p:to>
                                    </p:set>
                                    <p:animEffect transition="in" filter="box(in)">
                                      <p:cBhvr>
                                        <p:cTn id="17" dur="1000"/>
                                        <p:tgtEl>
                                          <p:spTgt spid="1948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9482"/>
                                        </p:tgtEl>
                                        <p:attrNameLst>
                                          <p:attrName>style.visibility</p:attrName>
                                        </p:attrNameLst>
                                      </p:cBhvr>
                                      <p:to>
                                        <p:strVal val="visible"/>
                                      </p:to>
                                    </p:set>
                                    <p:animEffect transition="in" filter="wipe(left)">
                                      <p:cBhvr>
                                        <p:cTn id="22" dur="1000"/>
                                        <p:tgtEl>
                                          <p:spTgt spid="1948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9478"/>
                                        </p:tgtEl>
                                        <p:attrNameLst>
                                          <p:attrName>style.visibility</p:attrName>
                                        </p:attrNameLst>
                                      </p:cBhvr>
                                      <p:to>
                                        <p:strVal val="visible"/>
                                      </p:to>
                                    </p:set>
                                    <p:animEffect transition="in" filter="box(in)">
                                      <p:cBhvr>
                                        <p:cTn id="27" dur="500"/>
                                        <p:tgtEl>
                                          <p:spTgt spid="19478"/>
                                        </p:tgtEl>
                                      </p:cBhvr>
                                    </p:animEffect>
                                  </p:childTnLst>
                                </p:cTn>
                              </p:par>
                            </p:childTnLst>
                          </p:cTn>
                        </p:par>
                      </p:childTnLst>
                    </p:cTn>
                  </p:par>
                  <p:par>
                    <p:cTn id="28" fill="hold">
                      <p:stCondLst>
                        <p:cond delay="indefinite"/>
                      </p:stCondLst>
                      <p:childTnLst>
                        <p:par>
                          <p:cTn id="29" fill="hold">
                            <p:stCondLst>
                              <p:cond delay="0"/>
                            </p:stCondLst>
                            <p:childTnLst>
                              <p:par>
                                <p:cTn id="30" presetID="25" presetClass="entr" presetSubtype="0" fill="hold" grpId="0" nodeType="clickEffect">
                                  <p:stCondLst>
                                    <p:cond delay="0"/>
                                  </p:stCondLst>
                                  <p:childTnLst>
                                    <p:set>
                                      <p:cBhvr>
                                        <p:cTn id="31" dur="1" fill="hold">
                                          <p:stCondLst>
                                            <p:cond delay="0"/>
                                          </p:stCondLst>
                                        </p:cTn>
                                        <p:tgtEl>
                                          <p:spTgt spid="19476"/>
                                        </p:tgtEl>
                                        <p:attrNameLst>
                                          <p:attrName>style.visibility</p:attrName>
                                        </p:attrNameLst>
                                      </p:cBhvr>
                                      <p:to>
                                        <p:strVal val="visible"/>
                                      </p:to>
                                    </p:set>
                                    <p:anim calcmode="lin" valueType="num">
                                      <p:cBhvr>
                                        <p:cTn id="32" dur="500" decel="50000" fill="hold">
                                          <p:stCondLst>
                                            <p:cond delay="0"/>
                                          </p:stCondLst>
                                        </p:cTn>
                                        <p:tgtEl>
                                          <p:spTgt spid="19476"/>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19476"/>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19476"/>
                                        </p:tgtEl>
                                        <p:attrNameLst>
                                          <p:attrName>ppt_w</p:attrName>
                                        </p:attrNameLst>
                                      </p:cBhvr>
                                      <p:tavLst>
                                        <p:tav tm="0">
                                          <p:val>
                                            <p:strVal val="#ppt_w*.05"/>
                                          </p:val>
                                        </p:tav>
                                        <p:tav tm="100000">
                                          <p:val>
                                            <p:strVal val="#ppt_w"/>
                                          </p:val>
                                        </p:tav>
                                      </p:tavLst>
                                    </p:anim>
                                    <p:anim calcmode="lin" valueType="num">
                                      <p:cBhvr>
                                        <p:cTn id="35" dur="1000" fill="hold"/>
                                        <p:tgtEl>
                                          <p:spTgt spid="19476"/>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19476"/>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19476"/>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19476"/>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194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6" grpId="0"/>
      <p:bldP spid="19477" grpId="0"/>
      <p:bldP spid="19478" grpId="0"/>
      <p:bldP spid="19480" grpId="0"/>
      <p:bldP spid="19481" grpId="0"/>
      <p:bldP spid="1948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457200" y="1828800"/>
            <a:ext cx="8237538" cy="1187450"/>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pPr>
            <a:r>
              <a:rPr lang="en-US" sz="2400"/>
              <a:t>Write an expression for the perimeter of the triangle shown. Combine like terms in the expression.</a:t>
            </a:r>
            <a:endParaRPr lang="en-US" sz="2400" b="0">
              <a:latin typeface="Times" pitchFamily="27" charset="0"/>
            </a:endParaRPr>
          </a:p>
        </p:txBody>
      </p:sp>
      <p:sp>
        <p:nvSpPr>
          <p:cNvPr id="20483" name="Text Box 3"/>
          <p:cNvSpPr txBox="1">
            <a:spLocks noChangeArrowheads="1"/>
          </p:cNvSpPr>
          <p:nvPr/>
        </p:nvSpPr>
        <p:spPr bwMode="auto">
          <a:xfrm>
            <a:off x="63500" y="1158875"/>
            <a:ext cx="9080500" cy="457200"/>
          </a:xfrm>
          <a:prstGeom prst="rect">
            <a:avLst/>
          </a:prstGeom>
          <a:noFill/>
          <a:ln w="9525">
            <a:noFill/>
            <a:miter lim="800000"/>
            <a:headEnd/>
            <a:tailEnd/>
          </a:ln>
          <a:effectLst/>
        </p:spPr>
        <p:txBody>
          <a:bodyPr anchor="ctr">
            <a:prstTxWarp prst="textNoShape">
              <a:avLst/>
            </a:prstTxWarp>
            <a:spAutoFit/>
          </a:bodyPr>
          <a:lstStyle/>
          <a:p>
            <a:pPr algn="ctr" eaLnBrk="0" hangingPunct="0">
              <a:spcBef>
                <a:spcPct val="50000"/>
              </a:spcBef>
            </a:pPr>
            <a:r>
              <a:rPr lang="en-US" sz="2400" b="0">
                <a:solidFill>
                  <a:srgbClr val="006699"/>
                </a:solidFill>
                <a:latin typeface="Arial Black" pitchFamily="27" charset="0"/>
              </a:rPr>
              <a:t>Additional Example 3: </a:t>
            </a:r>
            <a:r>
              <a:rPr lang="en-US" sz="2400" b="0" i="1">
                <a:solidFill>
                  <a:srgbClr val="FF3300"/>
                </a:solidFill>
                <a:latin typeface="Arial Black" pitchFamily="27" charset="0"/>
              </a:rPr>
              <a:t>Geometry Application</a:t>
            </a:r>
          </a:p>
        </p:txBody>
      </p:sp>
      <p:grpSp>
        <p:nvGrpSpPr>
          <p:cNvPr id="20490" name="Group 10"/>
          <p:cNvGrpSpPr>
            <a:grpSpLocks/>
          </p:cNvGrpSpPr>
          <p:nvPr/>
        </p:nvGrpSpPr>
        <p:grpSpPr bwMode="auto">
          <a:xfrm>
            <a:off x="0" y="0"/>
            <a:ext cx="9144000" cy="6862763"/>
            <a:chOff x="0" y="0"/>
            <a:chExt cx="5760" cy="4323"/>
          </a:xfrm>
        </p:grpSpPr>
        <p:pic>
          <p:nvPicPr>
            <p:cNvPr id="20491" name="Picture 11"/>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20492" name="Picture 12"/>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20493" name="Text Box 13"/>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20494" name="Text Box 14"/>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20495" name="Text Box 15"/>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20501" name="Line 21"/>
          <p:cNvSpPr>
            <a:spLocks noChangeShapeType="1"/>
          </p:cNvSpPr>
          <p:nvPr/>
        </p:nvSpPr>
        <p:spPr bwMode="auto">
          <a:xfrm>
            <a:off x="3657600" y="3962400"/>
            <a:ext cx="914400" cy="1524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0502" name="Line 22"/>
          <p:cNvSpPr>
            <a:spLocks noChangeShapeType="1"/>
          </p:cNvSpPr>
          <p:nvPr/>
        </p:nvSpPr>
        <p:spPr bwMode="auto">
          <a:xfrm flipV="1">
            <a:off x="3657600" y="3124200"/>
            <a:ext cx="685800" cy="8382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0503" name="Line 23"/>
          <p:cNvSpPr>
            <a:spLocks noChangeShapeType="1"/>
          </p:cNvSpPr>
          <p:nvPr/>
        </p:nvSpPr>
        <p:spPr bwMode="auto">
          <a:xfrm>
            <a:off x="4343400" y="3124200"/>
            <a:ext cx="228600" cy="990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0504" name="Text Box 24"/>
          <p:cNvSpPr txBox="1">
            <a:spLocks noChangeArrowheads="1"/>
          </p:cNvSpPr>
          <p:nvPr/>
        </p:nvSpPr>
        <p:spPr bwMode="auto">
          <a:xfrm>
            <a:off x="3794125" y="4044950"/>
            <a:ext cx="354013" cy="396875"/>
          </a:xfrm>
          <a:prstGeom prst="rect">
            <a:avLst/>
          </a:prstGeom>
          <a:noFill/>
          <a:ln w="9525">
            <a:noFill/>
            <a:miter lim="800000"/>
            <a:headEnd/>
            <a:tailEnd/>
          </a:ln>
          <a:effectLst/>
        </p:spPr>
        <p:txBody>
          <a:bodyPr wrap="none">
            <a:prstTxWarp prst="textNoShape">
              <a:avLst/>
            </a:prstTxWarp>
            <a:spAutoFit/>
          </a:bodyPr>
          <a:lstStyle/>
          <a:p>
            <a:r>
              <a:rPr lang="en-US" i="1"/>
              <a:t>x</a:t>
            </a:r>
          </a:p>
        </p:txBody>
      </p:sp>
      <p:sp>
        <p:nvSpPr>
          <p:cNvPr id="20505" name="Text Box 25"/>
          <p:cNvSpPr txBox="1">
            <a:spLocks noChangeArrowheads="1"/>
          </p:cNvSpPr>
          <p:nvPr/>
        </p:nvSpPr>
        <p:spPr bwMode="auto">
          <a:xfrm>
            <a:off x="2879725" y="3260725"/>
            <a:ext cx="1111250" cy="396875"/>
          </a:xfrm>
          <a:prstGeom prst="rect">
            <a:avLst/>
          </a:prstGeom>
          <a:noFill/>
          <a:ln w="9525">
            <a:noFill/>
            <a:miter lim="800000"/>
            <a:headEnd/>
            <a:tailEnd/>
          </a:ln>
          <a:effectLst/>
        </p:spPr>
        <p:txBody>
          <a:bodyPr wrap="none">
            <a:prstTxWarp prst="textNoShape">
              <a:avLst/>
            </a:prstTxWarp>
            <a:spAutoFit/>
          </a:bodyPr>
          <a:lstStyle/>
          <a:p>
            <a:r>
              <a:rPr lang="en-US"/>
              <a:t>2</a:t>
            </a:r>
            <a:r>
              <a:rPr lang="en-US" i="1"/>
              <a:t>x </a:t>
            </a:r>
            <a:r>
              <a:rPr lang="en-US"/>
              <a:t>+ 3</a:t>
            </a:r>
          </a:p>
        </p:txBody>
      </p:sp>
      <p:sp>
        <p:nvSpPr>
          <p:cNvPr id="20506" name="Text Box 26"/>
          <p:cNvSpPr txBox="1">
            <a:spLocks noChangeArrowheads="1"/>
          </p:cNvSpPr>
          <p:nvPr/>
        </p:nvSpPr>
        <p:spPr bwMode="auto">
          <a:xfrm>
            <a:off x="4479925" y="3413125"/>
            <a:ext cx="1111250" cy="396875"/>
          </a:xfrm>
          <a:prstGeom prst="rect">
            <a:avLst/>
          </a:prstGeom>
          <a:noFill/>
          <a:ln w="9525">
            <a:noFill/>
            <a:miter lim="800000"/>
            <a:headEnd/>
            <a:tailEnd/>
          </a:ln>
          <a:effectLst/>
        </p:spPr>
        <p:txBody>
          <a:bodyPr wrap="none">
            <a:prstTxWarp prst="textNoShape">
              <a:avLst/>
            </a:prstTxWarp>
            <a:spAutoFit/>
          </a:bodyPr>
          <a:lstStyle/>
          <a:p>
            <a:r>
              <a:rPr lang="en-US"/>
              <a:t>3</a:t>
            </a:r>
            <a:r>
              <a:rPr lang="en-US" i="1"/>
              <a:t>x </a:t>
            </a:r>
            <a:r>
              <a:rPr lang="en-US"/>
              <a:t>+ 2</a:t>
            </a:r>
          </a:p>
        </p:txBody>
      </p:sp>
      <p:sp>
        <p:nvSpPr>
          <p:cNvPr id="20507" name="Text Box 27"/>
          <p:cNvSpPr txBox="1">
            <a:spLocks noChangeArrowheads="1"/>
          </p:cNvSpPr>
          <p:nvPr/>
        </p:nvSpPr>
        <p:spPr bwMode="auto">
          <a:xfrm>
            <a:off x="1050925" y="4375150"/>
            <a:ext cx="3362325" cy="457200"/>
          </a:xfrm>
          <a:prstGeom prst="rect">
            <a:avLst/>
          </a:prstGeom>
          <a:noFill/>
          <a:ln w="9525">
            <a:noFill/>
            <a:miter lim="800000"/>
            <a:headEnd/>
            <a:tailEnd/>
          </a:ln>
          <a:effectLst/>
        </p:spPr>
        <p:txBody>
          <a:bodyPr wrap="none">
            <a:prstTxWarp prst="textNoShape">
              <a:avLst/>
            </a:prstTxWarp>
            <a:spAutoFit/>
          </a:bodyPr>
          <a:lstStyle/>
          <a:p>
            <a:r>
              <a:rPr lang="en-US" sz="2400" b="0" i="1"/>
              <a:t>x </a:t>
            </a:r>
            <a:r>
              <a:rPr lang="en-US" sz="2400" b="0"/>
              <a:t>+ 3</a:t>
            </a:r>
            <a:r>
              <a:rPr lang="en-US" sz="2400" b="0" i="1"/>
              <a:t>x</a:t>
            </a:r>
            <a:r>
              <a:rPr lang="en-US" sz="2400" b="0"/>
              <a:t> + 2 + 2</a:t>
            </a:r>
            <a:r>
              <a:rPr lang="en-US" sz="2400" b="0" i="1"/>
              <a:t>x</a:t>
            </a:r>
            <a:r>
              <a:rPr lang="en-US" sz="2400" b="0"/>
              <a:t> + 3</a:t>
            </a:r>
            <a:endParaRPr lang="en-US" sz="2400" b="0" i="1"/>
          </a:p>
        </p:txBody>
      </p:sp>
      <p:sp>
        <p:nvSpPr>
          <p:cNvPr id="20508" name="Text Box 28"/>
          <p:cNvSpPr txBox="1">
            <a:spLocks noChangeArrowheads="1"/>
          </p:cNvSpPr>
          <p:nvPr/>
        </p:nvSpPr>
        <p:spPr bwMode="auto">
          <a:xfrm>
            <a:off x="762000" y="5105400"/>
            <a:ext cx="3914775" cy="457200"/>
          </a:xfrm>
          <a:prstGeom prst="rect">
            <a:avLst/>
          </a:prstGeom>
          <a:noFill/>
          <a:ln w="9525">
            <a:noFill/>
            <a:miter lim="800000"/>
            <a:headEnd/>
            <a:tailEnd/>
          </a:ln>
          <a:effectLst/>
        </p:spPr>
        <p:txBody>
          <a:bodyPr wrap="none">
            <a:prstTxWarp prst="textNoShape">
              <a:avLst/>
            </a:prstTxWarp>
            <a:spAutoFit/>
          </a:bodyPr>
          <a:lstStyle/>
          <a:p>
            <a:r>
              <a:rPr lang="en-US" sz="2400" b="0"/>
              <a:t>(</a:t>
            </a:r>
            <a:r>
              <a:rPr lang="en-US" sz="2400" b="0" i="1">
                <a:solidFill>
                  <a:srgbClr val="FF3300"/>
                </a:solidFill>
              </a:rPr>
              <a:t>x</a:t>
            </a:r>
            <a:r>
              <a:rPr lang="en-US" sz="2400" b="0" i="1"/>
              <a:t> </a:t>
            </a:r>
            <a:r>
              <a:rPr lang="en-US" sz="2400" b="0"/>
              <a:t>+ </a:t>
            </a:r>
            <a:r>
              <a:rPr lang="en-US" sz="2400" b="0">
                <a:solidFill>
                  <a:srgbClr val="FF3300"/>
                </a:solidFill>
              </a:rPr>
              <a:t>3</a:t>
            </a:r>
            <a:r>
              <a:rPr lang="en-US" sz="2400" b="0" i="1">
                <a:solidFill>
                  <a:srgbClr val="FF3300"/>
                </a:solidFill>
              </a:rPr>
              <a:t>x</a:t>
            </a:r>
            <a:r>
              <a:rPr lang="en-US" sz="2400" b="0"/>
              <a:t> +</a:t>
            </a:r>
            <a:r>
              <a:rPr lang="en-US" sz="2400" b="0">
                <a:solidFill>
                  <a:srgbClr val="FF3300"/>
                </a:solidFill>
              </a:rPr>
              <a:t> 2</a:t>
            </a:r>
            <a:r>
              <a:rPr lang="en-US" sz="2400" b="0" i="1">
                <a:solidFill>
                  <a:srgbClr val="FF3300"/>
                </a:solidFill>
              </a:rPr>
              <a:t>x</a:t>
            </a:r>
            <a:r>
              <a:rPr lang="en-US" sz="2400" b="0"/>
              <a:t>) + (2 + 3)</a:t>
            </a:r>
          </a:p>
        </p:txBody>
      </p:sp>
      <p:sp>
        <p:nvSpPr>
          <p:cNvPr id="20509" name="Text Box 29"/>
          <p:cNvSpPr txBox="1">
            <a:spLocks noChangeArrowheads="1"/>
          </p:cNvSpPr>
          <p:nvPr/>
        </p:nvSpPr>
        <p:spPr bwMode="auto">
          <a:xfrm>
            <a:off x="1889125" y="5864225"/>
            <a:ext cx="1217613" cy="457200"/>
          </a:xfrm>
          <a:prstGeom prst="rect">
            <a:avLst/>
          </a:prstGeom>
          <a:noFill/>
          <a:ln w="9525">
            <a:noFill/>
            <a:miter lim="800000"/>
            <a:headEnd/>
            <a:tailEnd/>
          </a:ln>
          <a:effectLst/>
        </p:spPr>
        <p:txBody>
          <a:bodyPr wrap="none">
            <a:prstTxWarp prst="textNoShape">
              <a:avLst/>
            </a:prstTxWarp>
            <a:spAutoFit/>
          </a:bodyPr>
          <a:lstStyle/>
          <a:p>
            <a:r>
              <a:rPr lang="en-US" sz="2400" b="0"/>
              <a:t>6</a:t>
            </a:r>
            <a:r>
              <a:rPr lang="en-US" sz="2400" b="0" i="1"/>
              <a:t>x</a:t>
            </a:r>
            <a:r>
              <a:rPr lang="en-US" sz="2400" b="0"/>
              <a:t> + 5</a:t>
            </a:r>
          </a:p>
        </p:txBody>
      </p:sp>
      <p:sp>
        <p:nvSpPr>
          <p:cNvPr id="20510" name="Text Box 30"/>
          <p:cNvSpPr txBox="1">
            <a:spLocks noChangeArrowheads="1"/>
          </p:cNvSpPr>
          <p:nvPr/>
        </p:nvSpPr>
        <p:spPr bwMode="auto">
          <a:xfrm>
            <a:off x="4708525" y="4298950"/>
            <a:ext cx="4165600" cy="822325"/>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Write an expression using</a:t>
            </a:r>
          </a:p>
          <a:p>
            <a:r>
              <a:rPr lang="en-US" sz="2400" b="0" i="1">
                <a:solidFill>
                  <a:srgbClr val="3365FF"/>
                </a:solidFill>
              </a:rPr>
              <a:t>the side lengths.</a:t>
            </a:r>
          </a:p>
        </p:txBody>
      </p:sp>
      <p:sp>
        <p:nvSpPr>
          <p:cNvPr id="20511" name="Text Box 31"/>
          <p:cNvSpPr txBox="1">
            <a:spLocks noChangeArrowheads="1"/>
          </p:cNvSpPr>
          <p:nvPr/>
        </p:nvSpPr>
        <p:spPr bwMode="auto">
          <a:xfrm>
            <a:off x="4724400" y="5060950"/>
            <a:ext cx="4419600" cy="822325"/>
          </a:xfrm>
          <a:prstGeom prst="rect">
            <a:avLst/>
          </a:prstGeom>
          <a:noFill/>
          <a:ln w="9525">
            <a:noFill/>
            <a:miter lim="800000"/>
            <a:headEnd/>
            <a:tailEnd/>
          </a:ln>
          <a:effectLst/>
        </p:spPr>
        <p:txBody>
          <a:bodyPr>
            <a:prstTxWarp prst="textNoShape">
              <a:avLst/>
            </a:prstTxWarp>
            <a:spAutoFit/>
          </a:bodyPr>
          <a:lstStyle/>
          <a:p>
            <a:r>
              <a:rPr lang="en-US" sz="2400" b="0" i="1">
                <a:solidFill>
                  <a:srgbClr val="3365FF"/>
                </a:solidFill>
              </a:rPr>
              <a:t>Identify and group like terms.</a:t>
            </a:r>
          </a:p>
        </p:txBody>
      </p:sp>
      <p:sp>
        <p:nvSpPr>
          <p:cNvPr id="20512" name="Text Box 32"/>
          <p:cNvSpPr txBox="1">
            <a:spLocks noChangeArrowheads="1"/>
          </p:cNvSpPr>
          <p:nvPr/>
        </p:nvSpPr>
        <p:spPr bwMode="auto">
          <a:xfrm>
            <a:off x="4724400" y="5867400"/>
            <a:ext cx="3271838" cy="457200"/>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Combine like terms.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510"/>
                                        </p:tgtEl>
                                        <p:attrNameLst>
                                          <p:attrName>style.visibility</p:attrName>
                                        </p:attrNameLst>
                                      </p:cBhvr>
                                      <p:to>
                                        <p:strVal val="visible"/>
                                      </p:to>
                                    </p:set>
                                    <p:animEffect transition="in" filter="box(in)">
                                      <p:cBhvr>
                                        <p:cTn id="7" dur="500"/>
                                        <p:tgtEl>
                                          <p:spTgt spid="20510"/>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grpId="0" nodeType="clickEffect">
                                  <p:stCondLst>
                                    <p:cond delay="0"/>
                                  </p:stCondLst>
                                  <p:childTnLst>
                                    <p:set>
                                      <p:cBhvr>
                                        <p:cTn id="11" dur="1" fill="hold">
                                          <p:stCondLst>
                                            <p:cond delay="0"/>
                                          </p:stCondLst>
                                        </p:cTn>
                                        <p:tgtEl>
                                          <p:spTgt spid="20507"/>
                                        </p:tgtEl>
                                        <p:attrNameLst>
                                          <p:attrName>style.visibility</p:attrName>
                                        </p:attrNameLst>
                                      </p:cBhvr>
                                      <p:to>
                                        <p:strVal val="visible"/>
                                      </p:to>
                                    </p:set>
                                    <p:anim calcmode="lin" valueType="num">
                                      <p:cBhvr>
                                        <p:cTn id="12" dur="500" decel="50000" fill="hold">
                                          <p:stCondLst>
                                            <p:cond delay="0"/>
                                          </p:stCondLst>
                                        </p:cTn>
                                        <p:tgtEl>
                                          <p:spTgt spid="20507"/>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20507"/>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20507"/>
                                        </p:tgtEl>
                                        <p:attrNameLst>
                                          <p:attrName>ppt_w</p:attrName>
                                        </p:attrNameLst>
                                      </p:cBhvr>
                                      <p:tavLst>
                                        <p:tav tm="0">
                                          <p:val>
                                            <p:strVal val="#ppt_w*.05"/>
                                          </p:val>
                                        </p:tav>
                                        <p:tav tm="100000">
                                          <p:val>
                                            <p:strVal val="#ppt_w"/>
                                          </p:val>
                                        </p:tav>
                                      </p:tavLst>
                                    </p:anim>
                                    <p:anim calcmode="lin" valueType="num">
                                      <p:cBhvr>
                                        <p:cTn id="15" dur="1000" fill="hold"/>
                                        <p:tgtEl>
                                          <p:spTgt spid="20507"/>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20507"/>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20507"/>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20507"/>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20507"/>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20511"/>
                                        </p:tgtEl>
                                        <p:attrNameLst>
                                          <p:attrName>style.visibility</p:attrName>
                                        </p:attrNameLst>
                                      </p:cBhvr>
                                      <p:to>
                                        <p:strVal val="visible"/>
                                      </p:to>
                                    </p:set>
                                    <p:animEffect transition="in" filter="box(in)">
                                      <p:cBhvr>
                                        <p:cTn id="24" dur="500"/>
                                        <p:tgtEl>
                                          <p:spTgt spid="20511"/>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20508"/>
                                        </p:tgtEl>
                                        <p:attrNameLst>
                                          <p:attrName>style.visibility</p:attrName>
                                        </p:attrNameLst>
                                      </p:cBhvr>
                                      <p:to>
                                        <p:strVal val="visible"/>
                                      </p:to>
                                    </p:set>
                                    <p:anim calcmode="lin" valueType="num">
                                      <p:cBhvr>
                                        <p:cTn id="29" dur="500" decel="50000" fill="hold">
                                          <p:stCondLst>
                                            <p:cond delay="0"/>
                                          </p:stCondLst>
                                        </p:cTn>
                                        <p:tgtEl>
                                          <p:spTgt spid="20508"/>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0508"/>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0508"/>
                                        </p:tgtEl>
                                        <p:attrNameLst>
                                          <p:attrName>ppt_w</p:attrName>
                                        </p:attrNameLst>
                                      </p:cBhvr>
                                      <p:tavLst>
                                        <p:tav tm="0">
                                          <p:val>
                                            <p:strVal val="#ppt_w*.05"/>
                                          </p:val>
                                        </p:tav>
                                        <p:tav tm="100000">
                                          <p:val>
                                            <p:strVal val="#ppt_w"/>
                                          </p:val>
                                        </p:tav>
                                      </p:tavLst>
                                    </p:anim>
                                    <p:anim calcmode="lin" valueType="num">
                                      <p:cBhvr>
                                        <p:cTn id="32" dur="1000" fill="hold"/>
                                        <p:tgtEl>
                                          <p:spTgt spid="20508"/>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0508"/>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0508"/>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0508"/>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0508"/>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20512"/>
                                        </p:tgtEl>
                                        <p:attrNameLst>
                                          <p:attrName>style.visibility</p:attrName>
                                        </p:attrNameLst>
                                      </p:cBhvr>
                                      <p:to>
                                        <p:strVal val="visible"/>
                                      </p:to>
                                    </p:set>
                                    <p:animEffect transition="in" filter="box(in)">
                                      <p:cBhvr>
                                        <p:cTn id="41" dur="500"/>
                                        <p:tgtEl>
                                          <p:spTgt spid="20512"/>
                                        </p:tgtEl>
                                      </p:cBhvr>
                                    </p:animEffect>
                                  </p:childTnLst>
                                </p:cTn>
                              </p:par>
                            </p:childTnLst>
                          </p:cTn>
                        </p:par>
                      </p:childTnLst>
                    </p:cTn>
                  </p:par>
                  <p:par>
                    <p:cTn id="42" fill="hold">
                      <p:stCondLst>
                        <p:cond delay="indefinite"/>
                      </p:stCondLst>
                      <p:childTnLst>
                        <p:par>
                          <p:cTn id="43" fill="hold">
                            <p:stCondLst>
                              <p:cond delay="0"/>
                            </p:stCondLst>
                            <p:childTnLst>
                              <p:par>
                                <p:cTn id="44" presetID="25" presetClass="entr" presetSubtype="0" fill="hold" grpId="0" nodeType="clickEffect">
                                  <p:stCondLst>
                                    <p:cond delay="0"/>
                                  </p:stCondLst>
                                  <p:childTnLst>
                                    <p:set>
                                      <p:cBhvr>
                                        <p:cTn id="45" dur="1" fill="hold">
                                          <p:stCondLst>
                                            <p:cond delay="0"/>
                                          </p:stCondLst>
                                        </p:cTn>
                                        <p:tgtEl>
                                          <p:spTgt spid="20509"/>
                                        </p:tgtEl>
                                        <p:attrNameLst>
                                          <p:attrName>style.visibility</p:attrName>
                                        </p:attrNameLst>
                                      </p:cBhvr>
                                      <p:to>
                                        <p:strVal val="visible"/>
                                      </p:to>
                                    </p:set>
                                    <p:anim calcmode="lin" valueType="num">
                                      <p:cBhvr>
                                        <p:cTn id="46" dur="500" decel="50000" fill="hold">
                                          <p:stCondLst>
                                            <p:cond delay="0"/>
                                          </p:stCondLst>
                                        </p:cTn>
                                        <p:tgtEl>
                                          <p:spTgt spid="20509"/>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20509"/>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20509"/>
                                        </p:tgtEl>
                                        <p:attrNameLst>
                                          <p:attrName>ppt_w</p:attrName>
                                        </p:attrNameLst>
                                      </p:cBhvr>
                                      <p:tavLst>
                                        <p:tav tm="0">
                                          <p:val>
                                            <p:strVal val="#ppt_w*.05"/>
                                          </p:val>
                                        </p:tav>
                                        <p:tav tm="100000">
                                          <p:val>
                                            <p:strVal val="#ppt_w"/>
                                          </p:val>
                                        </p:tav>
                                      </p:tavLst>
                                    </p:anim>
                                    <p:anim calcmode="lin" valueType="num">
                                      <p:cBhvr>
                                        <p:cTn id="49" dur="1000" fill="hold"/>
                                        <p:tgtEl>
                                          <p:spTgt spid="20509"/>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20509"/>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20509"/>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20509"/>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20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7" grpId="0"/>
      <p:bldP spid="20508" grpId="0"/>
      <p:bldP spid="20509" grpId="0"/>
      <p:bldP spid="20510" grpId="0"/>
      <p:bldP spid="20511" grpId="0"/>
      <p:bldP spid="205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0" y="914400"/>
            <a:ext cx="9144000" cy="457200"/>
          </a:xfrm>
          <a:prstGeom prst="rect">
            <a:avLst/>
          </a:prstGeom>
          <a:noFill/>
          <a:ln w="9525">
            <a:noFill/>
            <a:miter lim="800000"/>
            <a:headEnd/>
            <a:tailEnd/>
          </a:ln>
          <a:effectLst/>
        </p:spPr>
        <p:txBody>
          <a:bodyPr anchor="ctr">
            <a:prstTxWarp prst="textNoShape">
              <a:avLst/>
            </a:prstTxWarp>
            <a:spAutoFit/>
          </a:bodyPr>
          <a:lstStyle/>
          <a:p>
            <a:pPr algn="ctr" eaLnBrk="0" hangingPunct="0">
              <a:spcBef>
                <a:spcPct val="50000"/>
              </a:spcBef>
            </a:pPr>
            <a:r>
              <a:rPr lang="en-US" sz="2400" b="0" u="sng">
                <a:solidFill>
                  <a:srgbClr val="006699"/>
                </a:solidFill>
                <a:latin typeface="Arial Black" pitchFamily="27" charset="0"/>
              </a:rPr>
              <a:t>Try This</a:t>
            </a:r>
            <a:r>
              <a:rPr lang="en-US" sz="2400" b="0">
                <a:solidFill>
                  <a:srgbClr val="006699"/>
                </a:solidFill>
                <a:latin typeface="Arial Black" pitchFamily="27" charset="0"/>
              </a:rPr>
              <a:t>: Example 3</a:t>
            </a:r>
            <a:endParaRPr lang="en-US" sz="2600" b="0">
              <a:solidFill>
                <a:schemeClr val="accent2"/>
              </a:solidFill>
              <a:latin typeface="Arial MT Bl" charset="0"/>
            </a:endParaRPr>
          </a:p>
        </p:txBody>
      </p:sp>
      <p:sp>
        <p:nvSpPr>
          <p:cNvPr id="21508" name="Text Box 4"/>
          <p:cNvSpPr txBox="1">
            <a:spLocks noChangeArrowheads="1"/>
          </p:cNvSpPr>
          <p:nvPr/>
        </p:nvSpPr>
        <p:spPr bwMode="auto">
          <a:xfrm>
            <a:off x="1066800" y="92075"/>
            <a:ext cx="5559425" cy="579438"/>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b="0">
                <a:solidFill>
                  <a:schemeClr val="bg1"/>
                </a:solidFill>
                <a:latin typeface="Arial Black" pitchFamily="27" charset="0"/>
              </a:rPr>
              <a:t>Insert Lesson Title Here</a:t>
            </a:r>
            <a:endParaRPr lang="en-US" sz="2400" b="0"/>
          </a:p>
        </p:txBody>
      </p:sp>
      <p:grpSp>
        <p:nvGrpSpPr>
          <p:cNvPr id="21515" name="Group 11"/>
          <p:cNvGrpSpPr>
            <a:grpSpLocks/>
          </p:cNvGrpSpPr>
          <p:nvPr/>
        </p:nvGrpSpPr>
        <p:grpSpPr bwMode="auto">
          <a:xfrm>
            <a:off x="0" y="0"/>
            <a:ext cx="9144000" cy="6862763"/>
            <a:chOff x="0" y="0"/>
            <a:chExt cx="5760" cy="4323"/>
          </a:xfrm>
        </p:grpSpPr>
        <p:pic>
          <p:nvPicPr>
            <p:cNvPr id="21516" name="Picture 12"/>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21517" name="Picture 13"/>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21518" name="Text Box 14"/>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21519" name="Text Box 15"/>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21520" name="Text Box 16"/>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21521" name="AutoShape 17"/>
          <p:cNvSpPr>
            <a:spLocks noChangeArrowheads="1"/>
          </p:cNvSpPr>
          <p:nvPr/>
        </p:nvSpPr>
        <p:spPr bwMode="auto">
          <a:xfrm>
            <a:off x="4391025" y="2339975"/>
            <a:ext cx="1057275" cy="1447800"/>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21522" name="Text Box 18"/>
          <p:cNvSpPr txBox="1">
            <a:spLocks noChangeArrowheads="1"/>
          </p:cNvSpPr>
          <p:nvPr/>
        </p:nvSpPr>
        <p:spPr bwMode="auto">
          <a:xfrm>
            <a:off x="4722813" y="3794125"/>
            <a:ext cx="354012" cy="396875"/>
          </a:xfrm>
          <a:prstGeom prst="rect">
            <a:avLst/>
          </a:prstGeom>
          <a:noFill/>
          <a:ln w="9525">
            <a:noFill/>
            <a:miter lim="800000"/>
            <a:headEnd/>
            <a:tailEnd/>
          </a:ln>
          <a:effectLst/>
        </p:spPr>
        <p:txBody>
          <a:bodyPr wrap="none">
            <a:prstTxWarp prst="textNoShape">
              <a:avLst/>
            </a:prstTxWarp>
            <a:spAutoFit/>
          </a:bodyPr>
          <a:lstStyle/>
          <a:p>
            <a:r>
              <a:rPr lang="en-US" i="1"/>
              <a:t>x</a:t>
            </a:r>
          </a:p>
        </p:txBody>
      </p:sp>
      <p:sp>
        <p:nvSpPr>
          <p:cNvPr id="21523" name="Text Box 19"/>
          <p:cNvSpPr txBox="1">
            <a:spLocks noChangeArrowheads="1"/>
          </p:cNvSpPr>
          <p:nvPr/>
        </p:nvSpPr>
        <p:spPr bwMode="auto">
          <a:xfrm>
            <a:off x="5289550" y="2789238"/>
            <a:ext cx="1111250" cy="396875"/>
          </a:xfrm>
          <a:prstGeom prst="rect">
            <a:avLst/>
          </a:prstGeom>
          <a:noFill/>
          <a:ln w="9525">
            <a:noFill/>
            <a:miter lim="800000"/>
            <a:headEnd/>
            <a:tailEnd/>
          </a:ln>
          <a:effectLst/>
        </p:spPr>
        <p:txBody>
          <a:bodyPr wrap="none">
            <a:prstTxWarp prst="textNoShape">
              <a:avLst/>
            </a:prstTxWarp>
            <a:spAutoFit/>
          </a:bodyPr>
          <a:lstStyle/>
          <a:p>
            <a:r>
              <a:rPr lang="en-US"/>
              <a:t>2</a:t>
            </a:r>
            <a:r>
              <a:rPr lang="en-US" i="1"/>
              <a:t>x </a:t>
            </a:r>
            <a:r>
              <a:rPr lang="en-US"/>
              <a:t>+ 1</a:t>
            </a:r>
          </a:p>
        </p:txBody>
      </p:sp>
      <p:sp>
        <p:nvSpPr>
          <p:cNvPr id="21524" name="Text Box 20"/>
          <p:cNvSpPr txBox="1">
            <a:spLocks noChangeArrowheads="1"/>
          </p:cNvSpPr>
          <p:nvPr/>
        </p:nvSpPr>
        <p:spPr bwMode="auto">
          <a:xfrm>
            <a:off x="3476625" y="2797175"/>
            <a:ext cx="1111250" cy="396875"/>
          </a:xfrm>
          <a:prstGeom prst="rect">
            <a:avLst/>
          </a:prstGeom>
          <a:noFill/>
          <a:ln w="9525">
            <a:noFill/>
            <a:miter lim="800000"/>
            <a:headEnd/>
            <a:tailEnd/>
          </a:ln>
          <a:effectLst/>
        </p:spPr>
        <p:txBody>
          <a:bodyPr wrap="none">
            <a:prstTxWarp prst="textNoShape">
              <a:avLst/>
            </a:prstTxWarp>
            <a:spAutoFit/>
          </a:bodyPr>
          <a:lstStyle/>
          <a:p>
            <a:r>
              <a:rPr lang="en-US"/>
              <a:t>2</a:t>
            </a:r>
            <a:r>
              <a:rPr lang="en-US" i="1"/>
              <a:t>x </a:t>
            </a:r>
            <a:r>
              <a:rPr lang="en-US"/>
              <a:t>+ 1</a:t>
            </a:r>
          </a:p>
        </p:txBody>
      </p:sp>
      <p:sp>
        <p:nvSpPr>
          <p:cNvPr id="21525" name="Text Box 21"/>
          <p:cNvSpPr txBox="1">
            <a:spLocks noChangeArrowheads="1"/>
          </p:cNvSpPr>
          <p:nvPr/>
        </p:nvSpPr>
        <p:spPr bwMode="auto">
          <a:xfrm>
            <a:off x="1050925" y="4375150"/>
            <a:ext cx="3362325" cy="457200"/>
          </a:xfrm>
          <a:prstGeom prst="rect">
            <a:avLst/>
          </a:prstGeom>
          <a:noFill/>
          <a:ln w="9525">
            <a:noFill/>
            <a:miter lim="800000"/>
            <a:headEnd/>
            <a:tailEnd/>
          </a:ln>
          <a:effectLst/>
        </p:spPr>
        <p:txBody>
          <a:bodyPr wrap="none">
            <a:prstTxWarp prst="textNoShape">
              <a:avLst/>
            </a:prstTxWarp>
            <a:spAutoFit/>
          </a:bodyPr>
          <a:lstStyle/>
          <a:p>
            <a:r>
              <a:rPr lang="en-US" sz="2400" b="0" i="1"/>
              <a:t>x </a:t>
            </a:r>
            <a:r>
              <a:rPr lang="en-US" sz="2400" b="0"/>
              <a:t>+ 2</a:t>
            </a:r>
            <a:r>
              <a:rPr lang="en-US" sz="2400" b="0" i="1"/>
              <a:t>x</a:t>
            </a:r>
            <a:r>
              <a:rPr lang="en-US" sz="2400" b="0"/>
              <a:t> + 1 + 2</a:t>
            </a:r>
            <a:r>
              <a:rPr lang="en-US" sz="2400" b="0" i="1"/>
              <a:t>x</a:t>
            </a:r>
            <a:r>
              <a:rPr lang="en-US" sz="2400" b="0"/>
              <a:t> + 1</a:t>
            </a:r>
            <a:endParaRPr lang="en-US" sz="2400" b="0" i="1"/>
          </a:p>
        </p:txBody>
      </p:sp>
      <p:sp>
        <p:nvSpPr>
          <p:cNvPr id="21527" name="Text Box 23"/>
          <p:cNvSpPr txBox="1">
            <a:spLocks noChangeArrowheads="1"/>
          </p:cNvSpPr>
          <p:nvPr/>
        </p:nvSpPr>
        <p:spPr bwMode="auto">
          <a:xfrm>
            <a:off x="2363788" y="5791200"/>
            <a:ext cx="1217612" cy="457200"/>
          </a:xfrm>
          <a:prstGeom prst="rect">
            <a:avLst/>
          </a:prstGeom>
          <a:noFill/>
          <a:ln w="9525">
            <a:noFill/>
            <a:miter lim="800000"/>
            <a:headEnd/>
            <a:tailEnd/>
          </a:ln>
          <a:effectLst/>
        </p:spPr>
        <p:txBody>
          <a:bodyPr wrap="none">
            <a:prstTxWarp prst="textNoShape">
              <a:avLst/>
            </a:prstTxWarp>
            <a:spAutoFit/>
          </a:bodyPr>
          <a:lstStyle/>
          <a:p>
            <a:r>
              <a:rPr lang="en-US" sz="2400" b="0"/>
              <a:t>5</a:t>
            </a:r>
            <a:r>
              <a:rPr lang="en-US" sz="2400" b="0" i="1"/>
              <a:t>x</a:t>
            </a:r>
            <a:r>
              <a:rPr lang="en-US" sz="2400" b="0"/>
              <a:t> + 2</a:t>
            </a:r>
          </a:p>
        </p:txBody>
      </p:sp>
      <p:sp>
        <p:nvSpPr>
          <p:cNvPr id="21528" name="Text Box 24"/>
          <p:cNvSpPr txBox="1">
            <a:spLocks noChangeArrowheads="1"/>
          </p:cNvSpPr>
          <p:nvPr/>
        </p:nvSpPr>
        <p:spPr bwMode="auto">
          <a:xfrm>
            <a:off x="4708525" y="4298950"/>
            <a:ext cx="4165600" cy="822325"/>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Write an expression using</a:t>
            </a:r>
          </a:p>
          <a:p>
            <a:r>
              <a:rPr lang="en-US" sz="2400" b="0" i="1">
                <a:solidFill>
                  <a:srgbClr val="3365FF"/>
                </a:solidFill>
              </a:rPr>
              <a:t>the side lengths.</a:t>
            </a:r>
          </a:p>
        </p:txBody>
      </p:sp>
      <p:sp>
        <p:nvSpPr>
          <p:cNvPr id="21529" name="Text Box 25"/>
          <p:cNvSpPr txBox="1">
            <a:spLocks noChangeArrowheads="1"/>
          </p:cNvSpPr>
          <p:nvPr/>
        </p:nvSpPr>
        <p:spPr bwMode="auto">
          <a:xfrm>
            <a:off x="4724400" y="5060950"/>
            <a:ext cx="4419600" cy="822325"/>
          </a:xfrm>
          <a:prstGeom prst="rect">
            <a:avLst/>
          </a:prstGeom>
          <a:noFill/>
          <a:ln w="9525">
            <a:noFill/>
            <a:miter lim="800000"/>
            <a:headEnd/>
            <a:tailEnd/>
          </a:ln>
          <a:effectLst/>
        </p:spPr>
        <p:txBody>
          <a:bodyPr>
            <a:prstTxWarp prst="textNoShape">
              <a:avLst/>
            </a:prstTxWarp>
            <a:spAutoFit/>
          </a:bodyPr>
          <a:lstStyle/>
          <a:p>
            <a:r>
              <a:rPr lang="en-US" sz="2400" b="0" i="1">
                <a:solidFill>
                  <a:srgbClr val="3365FF"/>
                </a:solidFill>
              </a:rPr>
              <a:t>Identify and group like terms.</a:t>
            </a:r>
          </a:p>
        </p:txBody>
      </p:sp>
      <p:sp>
        <p:nvSpPr>
          <p:cNvPr id="21530" name="Text Box 26"/>
          <p:cNvSpPr txBox="1">
            <a:spLocks noChangeArrowheads="1"/>
          </p:cNvSpPr>
          <p:nvPr/>
        </p:nvSpPr>
        <p:spPr bwMode="auto">
          <a:xfrm>
            <a:off x="4724400" y="5867400"/>
            <a:ext cx="3271838" cy="457200"/>
          </a:xfrm>
          <a:prstGeom prst="rect">
            <a:avLst/>
          </a:prstGeom>
          <a:noFill/>
          <a:ln w="9525">
            <a:noFill/>
            <a:miter lim="800000"/>
            <a:headEnd/>
            <a:tailEnd/>
          </a:ln>
          <a:effectLst/>
        </p:spPr>
        <p:txBody>
          <a:bodyPr wrap="none">
            <a:prstTxWarp prst="textNoShape">
              <a:avLst/>
            </a:prstTxWarp>
            <a:spAutoFit/>
          </a:bodyPr>
          <a:lstStyle/>
          <a:p>
            <a:r>
              <a:rPr lang="en-US" sz="2400" b="0" i="1">
                <a:solidFill>
                  <a:srgbClr val="3365FF"/>
                </a:solidFill>
              </a:rPr>
              <a:t>Combine like terms.</a:t>
            </a:r>
          </a:p>
        </p:txBody>
      </p:sp>
      <p:sp>
        <p:nvSpPr>
          <p:cNvPr id="21531" name="Text Box 27"/>
          <p:cNvSpPr txBox="1">
            <a:spLocks noChangeArrowheads="1"/>
          </p:cNvSpPr>
          <p:nvPr/>
        </p:nvSpPr>
        <p:spPr bwMode="auto">
          <a:xfrm>
            <a:off x="457200" y="1447800"/>
            <a:ext cx="8237538" cy="1187450"/>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pPr>
            <a:r>
              <a:rPr lang="en-US" sz="2400"/>
              <a:t>Write an expression for the perimeter of the triangle shown. Combine like terms in the expression.</a:t>
            </a:r>
            <a:endParaRPr lang="en-US" sz="2400" b="0">
              <a:latin typeface="Times" pitchFamily="27" charset="0"/>
            </a:endParaRPr>
          </a:p>
        </p:txBody>
      </p:sp>
      <p:sp>
        <p:nvSpPr>
          <p:cNvPr id="21532" name="Text Box 28"/>
          <p:cNvSpPr txBox="1">
            <a:spLocks noChangeArrowheads="1"/>
          </p:cNvSpPr>
          <p:nvPr/>
        </p:nvSpPr>
        <p:spPr bwMode="auto">
          <a:xfrm>
            <a:off x="685800" y="5029200"/>
            <a:ext cx="3914775" cy="457200"/>
          </a:xfrm>
          <a:prstGeom prst="rect">
            <a:avLst/>
          </a:prstGeom>
          <a:noFill/>
          <a:ln w="9525">
            <a:noFill/>
            <a:miter lim="800000"/>
            <a:headEnd/>
            <a:tailEnd/>
          </a:ln>
          <a:effectLst/>
        </p:spPr>
        <p:txBody>
          <a:bodyPr wrap="none">
            <a:prstTxWarp prst="textNoShape">
              <a:avLst/>
            </a:prstTxWarp>
            <a:spAutoFit/>
          </a:bodyPr>
          <a:lstStyle/>
          <a:p>
            <a:r>
              <a:rPr lang="en-US" sz="2400" b="0"/>
              <a:t>(</a:t>
            </a:r>
            <a:r>
              <a:rPr lang="en-US" sz="2400" b="0" i="1">
                <a:solidFill>
                  <a:srgbClr val="FF3300"/>
                </a:solidFill>
              </a:rPr>
              <a:t>x </a:t>
            </a:r>
            <a:r>
              <a:rPr lang="en-US" sz="2400" b="0"/>
              <a:t>+ </a:t>
            </a:r>
            <a:r>
              <a:rPr lang="en-US" sz="2400" b="0">
                <a:solidFill>
                  <a:srgbClr val="FF3300"/>
                </a:solidFill>
              </a:rPr>
              <a:t>2</a:t>
            </a:r>
            <a:r>
              <a:rPr lang="en-US" sz="2400" b="0" i="1">
                <a:solidFill>
                  <a:srgbClr val="FF3300"/>
                </a:solidFill>
              </a:rPr>
              <a:t>x</a:t>
            </a:r>
            <a:r>
              <a:rPr lang="en-US" sz="2400" b="0"/>
              <a:t> + </a:t>
            </a:r>
            <a:r>
              <a:rPr lang="en-US" sz="2400" b="0">
                <a:solidFill>
                  <a:srgbClr val="FF3300"/>
                </a:solidFill>
              </a:rPr>
              <a:t>2</a:t>
            </a:r>
            <a:r>
              <a:rPr lang="en-US" sz="2400" b="0" i="1">
                <a:solidFill>
                  <a:srgbClr val="FF3300"/>
                </a:solidFill>
              </a:rPr>
              <a:t>x</a:t>
            </a:r>
            <a:r>
              <a:rPr lang="en-US" sz="2400" b="0"/>
              <a:t>) + (1 + 1)</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1521"/>
                                        </p:tgtEl>
                                        <p:attrNameLst>
                                          <p:attrName>style.visibility</p:attrName>
                                        </p:attrNameLst>
                                      </p:cBhvr>
                                      <p:to>
                                        <p:strVal val="visible"/>
                                      </p:to>
                                    </p:set>
                                    <p:anim calcmode="lin" valueType="num">
                                      <p:cBhvr>
                                        <p:cTn id="7" dur="500" decel="50000" fill="hold">
                                          <p:stCondLst>
                                            <p:cond delay="0"/>
                                          </p:stCondLst>
                                        </p:cTn>
                                        <p:tgtEl>
                                          <p:spTgt spid="2152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152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1521"/>
                                        </p:tgtEl>
                                        <p:attrNameLst>
                                          <p:attrName>ppt_w</p:attrName>
                                        </p:attrNameLst>
                                      </p:cBhvr>
                                      <p:tavLst>
                                        <p:tav tm="0">
                                          <p:val>
                                            <p:strVal val="#ppt_w*.05"/>
                                          </p:val>
                                        </p:tav>
                                        <p:tav tm="100000">
                                          <p:val>
                                            <p:strVal val="#ppt_w"/>
                                          </p:val>
                                        </p:tav>
                                      </p:tavLst>
                                    </p:anim>
                                    <p:anim calcmode="lin" valueType="num">
                                      <p:cBhvr>
                                        <p:cTn id="10" dur="1000" fill="hold"/>
                                        <p:tgtEl>
                                          <p:spTgt spid="2152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152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152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152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1521"/>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21523"/>
                                        </p:tgtEl>
                                        <p:attrNameLst>
                                          <p:attrName>style.visibility</p:attrName>
                                        </p:attrNameLst>
                                      </p:cBhvr>
                                      <p:to>
                                        <p:strVal val="visible"/>
                                      </p:to>
                                    </p:set>
                                    <p:anim calcmode="lin" valueType="num">
                                      <p:cBhvr>
                                        <p:cTn id="17" dur="500" decel="50000" fill="hold">
                                          <p:stCondLst>
                                            <p:cond delay="0"/>
                                          </p:stCondLst>
                                        </p:cTn>
                                        <p:tgtEl>
                                          <p:spTgt spid="21523"/>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1523"/>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1523"/>
                                        </p:tgtEl>
                                        <p:attrNameLst>
                                          <p:attrName>ppt_w</p:attrName>
                                        </p:attrNameLst>
                                      </p:cBhvr>
                                      <p:tavLst>
                                        <p:tav tm="0">
                                          <p:val>
                                            <p:strVal val="#ppt_w*.05"/>
                                          </p:val>
                                        </p:tav>
                                        <p:tav tm="100000">
                                          <p:val>
                                            <p:strVal val="#ppt_w"/>
                                          </p:val>
                                        </p:tav>
                                      </p:tavLst>
                                    </p:anim>
                                    <p:anim calcmode="lin" valueType="num">
                                      <p:cBhvr>
                                        <p:cTn id="20" dur="1000" fill="hold"/>
                                        <p:tgtEl>
                                          <p:spTgt spid="21523"/>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1523"/>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1523"/>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1523"/>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1523"/>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21524"/>
                                        </p:tgtEl>
                                        <p:attrNameLst>
                                          <p:attrName>style.visibility</p:attrName>
                                        </p:attrNameLst>
                                      </p:cBhvr>
                                      <p:to>
                                        <p:strVal val="visible"/>
                                      </p:to>
                                    </p:set>
                                    <p:anim calcmode="lin" valueType="num">
                                      <p:cBhvr>
                                        <p:cTn id="27" dur="500" decel="50000" fill="hold">
                                          <p:stCondLst>
                                            <p:cond delay="0"/>
                                          </p:stCondLst>
                                        </p:cTn>
                                        <p:tgtEl>
                                          <p:spTgt spid="21524"/>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21524"/>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21524"/>
                                        </p:tgtEl>
                                        <p:attrNameLst>
                                          <p:attrName>ppt_w</p:attrName>
                                        </p:attrNameLst>
                                      </p:cBhvr>
                                      <p:tavLst>
                                        <p:tav tm="0">
                                          <p:val>
                                            <p:strVal val="#ppt_w*.05"/>
                                          </p:val>
                                        </p:tav>
                                        <p:tav tm="100000">
                                          <p:val>
                                            <p:strVal val="#ppt_w"/>
                                          </p:val>
                                        </p:tav>
                                      </p:tavLst>
                                    </p:anim>
                                    <p:anim calcmode="lin" valueType="num">
                                      <p:cBhvr>
                                        <p:cTn id="30" dur="1000" fill="hold"/>
                                        <p:tgtEl>
                                          <p:spTgt spid="21524"/>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21524"/>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21524"/>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21524"/>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21524"/>
                                        </p:tgtEl>
                                      </p:cBhvr>
                                    </p:animEffect>
                                  </p:childTnLst>
                                </p:cTn>
                              </p:par>
                              <p:par>
                                <p:cTn id="35" presetID="25" presetClass="entr" presetSubtype="0" fill="hold" grpId="0" nodeType="withEffect">
                                  <p:stCondLst>
                                    <p:cond delay="0"/>
                                  </p:stCondLst>
                                  <p:childTnLst>
                                    <p:set>
                                      <p:cBhvr>
                                        <p:cTn id="36" dur="1" fill="hold">
                                          <p:stCondLst>
                                            <p:cond delay="0"/>
                                          </p:stCondLst>
                                        </p:cTn>
                                        <p:tgtEl>
                                          <p:spTgt spid="21522"/>
                                        </p:tgtEl>
                                        <p:attrNameLst>
                                          <p:attrName>style.visibility</p:attrName>
                                        </p:attrNameLst>
                                      </p:cBhvr>
                                      <p:to>
                                        <p:strVal val="visible"/>
                                      </p:to>
                                    </p:set>
                                    <p:anim calcmode="lin" valueType="num">
                                      <p:cBhvr>
                                        <p:cTn id="37" dur="500" decel="50000" fill="hold">
                                          <p:stCondLst>
                                            <p:cond delay="0"/>
                                          </p:stCondLst>
                                        </p:cTn>
                                        <p:tgtEl>
                                          <p:spTgt spid="21522"/>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1522"/>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1522"/>
                                        </p:tgtEl>
                                        <p:attrNameLst>
                                          <p:attrName>ppt_w</p:attrName>
                                        </p:attrNameLst>
                                      </p:cBhvr>
                                      <p:tavLst>
                                        <p:tav tm="0">
                                          <p:val>
                                            <p:strVal val="#ppt_w*.05"/>
                                          </p:val>
                                        </p:tav>
                                        <p:tav tm="100000">
                                          <p:val>
                                            <p:strVal val="#ppt_w"/>
                                          </p:val>
                                        </p:tav>
                                      </p:tavLst>
                                    </p:anim>
                                    <p:anim calcmode="lin" valueType="num">
                                      <p:cBhvr>
                                        <p:cTn id="40" dur="1000" fill="hold"/>
                                        <p:tgtEl>
                                          <p:spTgt spid="21522"/>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1522"/>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1522"/>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1522"/>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1522"/>
                                        </p:tgtEl>
                                      </p:cBhvr>
                                    </p:animEffect>
                                  </p:childTnLst>
                                </p:cTn>
                              </p:par>
                            </p:childTnLst>
                          </p:cTn>
                        </p:par>
                      </p:childTnLst>
                    </p:cTn>
                  </p:par>
                  <p:par>
                    <p:cTn id="45" fill="hold">
                      <p:stCondLst>
                        <p:cond delay="indefinite"/>
                      </p:stCondLst>
                      <p:childTnLst>
                        <p:par>
                          <p:cTn id="46" fill="hold">
                            <p:stCondLst>
                              <p:cond delay="0"/>
                            </p:stCondLst>
                            <p:childTnLst>
                              <p:par>
                                <p:cTn id="47" presetID="4" presetClass="entr" presetSubtype="16" fill="hold" grpId="0" nodeType="clickEffect">
                                  <p:stCondLst>
                                    <p:cond delay="0"/>
                                  </p:stCondLst>
                                  <p:childTnLst>
                                    <p:set>
                                      <p:cBhvr>
                                        <p:cTn id="48" dur="1" fill="hold">
                                          <p:stCondLst>
                                            <p:cond delay="0"/>
                                          </p:stCondLst>
                                        </p:cTn>
                                        <p:tgtEl>
                                          <p:spTgt spid="21528"/>
                                        </p:tgtEl>
                                        <p:attrNameLst>
                                          <p:attrName>style.visibility</p:attrName>
                                        </p:attrNameLst>
                                      </p:cBhvr>
                                      <p:to>
                                        <p:strVal val="visible"/>
                                      </p:to>
                                    </p:set>
                                    <p:animEffect transition="in" filter="box(in)">
                                      <p:cBhvr>
                                        <p:cTn id="49" dur="500"/>
                                        <p:tgtEl>
                                          <p:spTgt spid="21528"/>
                                        </p:tgtEl>
                                      </p:cBhvr>
                                    </p:animEffect>
                                  </p:childTnLst>
                                </p:cTn>
                              </p:par>
                            </p:childTnLst>
                          </p:cTn>
                        </p:par>
                      </p:childTnLst>
                    </p:cTn>
                  </p:par>
                  <p:par>
                    <p:cTn id="50" fill="hold">
                      <p:stCondLst>
                        <p:cond delay="indefinite"/>
                      </p:stCondLst>
                      <p:childTnLst>
                        <p:par>
                          <p:cTn id="51" fill="hold">
                            <p:stCondLst>
                              <p:cond delay="0"/>
                            </p:stCondLst>
                            <p:childTnLst>
                              <p:par>
                                <p:cTn id="52" presetID="25" presetClass="entr" presetSubtype="0" fill="hold" grpId="0" nodeType="clickEffect">
                                  <p:stCondLst>
                                    <p:cond delay="0"/>
                                  </p:stCondLst>
                                  <p:childTnLst>
                                    <p:set>
                                      <p:cBhvr>
                                        <p:cTn id="53" dur="1" fill="hold">
                                          <p:stCondLst>
                                            <p:cond delay="0"/>
                                          </p:stCondLst>
                                        </p:cTn>
                                        <p:tgtEl>
                                          <p:spTgt spid="21525"/>
                                        </p:tgtEl>
                                        <p:attrNameLst>
                                          <p:attrName>style.visibility</p:attrName>
                                        </p:attrNameLst>
                                      </p:cBhvr>
                                      <p:to>
                                        <p:strVal val="visible"/>
                                      </p:to>
                                    </p:set>
                                    <p:anim calcmode="lin" valueType="num">
                                      <p:cBhvr>
                                        <p:cTn id="54" dur="500" decel="50000" fill="hold">
                                          <p:stCondLst>
                                            <p:cond delay="0"/>
                                          </p:stCondLst>
                                        </p:cTn>
                                        <p:tgtEl>
                                          <p:spTgt spid="21525"/>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21525"/>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21525"/>
                                        </p:tgtEl>
                                        <p:attrNameLst>
                                          <p:attrName>ppt_w</p:attrName>
                                        </p:attrNameLst>
                                      </p:cBhvr>
                                      <p:tavLst>
                                        <p:tav tm="0">
                                          <p:val>
                                            <p:strVal val="#ppt_w*.05"/>
                                          </p:val>
                                        </p:tav>
                                        <p:tav tm="100000">
                                          <p:val>
                                            <p:strVal val="#ppt_w"/>
                                          </p:val>
                                        </p:tav>
                                      </p:tavLst>
                                    </p:anim>
                                    <p:anim calcmode="lin" valueType="num">
                                      <p:cBhvr>
                                        <p:cTn id="57" dur="1000" fill="hold"/>
                                        <p:tgtEl>
                                          <p:spTgt spid="21525"/>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21525"/>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21525"/>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21525"/>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21525"/>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grpId="0" nodeType="clickEffect">
                                  <p:stCondLst>
                                    <p:cond delay="0"/>
                                  </p:stCondLst>
                                  <p:childTnLst>
                                    <p:set>
                                      <p:cBhvr>
                                        <p:cTn id="65" dur="1" fill="hold">
                                          <p:stCondLst>
                                            <p:cond delay="0"/>
                                          </p:stCondLst>
                                        </p:cTn>
                                        <p:tgtEl>
                                          <p:spTgt spid="21529"/>
                                        </p:tgtEl>
                                        <p:attrNameLst>
                                          <p:attrName>style.visibility</p:attrName>
                                        </p:attrNameLst>
                                      </p:cBhvr>
                                      <p:to>
                                        <p:strVal val="visible"/>
                                      </p:to>
                                    </p:set>
                                    <p:animEffect transition="in" filter="box(in)">
                                      <p:cBhvr>
                                        <p:cTn id="66" dur="500"/>
                                        <p:tgtEl>
                                          <p:spTgt spid="21529"/>
                                        </p:tgtEl>
                                      </p:cBhvr>
                                    </p:animEffect>
                                  </p:childTnLst>
                                </p:cTn>
                              </p:par>
                            </p:childTnLst>
                          </p:cTn>
                        </p:par>
                      </p:childTnLst>
                    </p:cTn>
                  </p:par>
                  <p:par>
                    <p:cTn id="67" fill="hold">
                      <p:stCondLst>
                        <p:cond delay="indefinite"/>
                      </p:stCondLst>
                      <p:childTnLst>
                        <p:par>
                          <p:cTn id="68" fill="hold">
                            <p:stCondLst>
                              <p:cond delay="0"/>
                            </p:stCondLst>
                            <p:childTnLst>
                              <p:par>
                                <p:cTn id="69" presetID="25" presetClass="entr" presetSubtype="0" fill="hold" grpId="0" nodeType="clickEffect">
                                  <p:stCondLst>
                                    <p:cond delay="0"/>
                                  </p:stCondLst>
                                  <p:childTnLst>
                                    <p:set>
                                      <p:cBhvr>
                                        <p:cTn id="70" dur="1" fill="hold">
                                          <p:stCondLst>
                                            <p:cond delay="0"/>
                                          </p:stCondLst>
                                        </p:cTn>
                                        <p:tgtEl>
                                          <p:spTgt spid="21532"/>
                                        </p:tgtEl>
                                        <p:attrNameLst>
                                          <p:attrName>style.visibility</p:attrName>
                                        </p:attrNameLst>
                                      </p:cBhvr>
                                      <p:to>
                                        <p:strVal val="visible"/>
                                      </p:to>
                                    </p:set>
                                    <p:anim calcmode="lin" valueType="num">
                                      <p:cBhvr>
                                        <p:cTn id="71" dur="500" decel="50000" fill="hold">
                                          <p:stCondLst>
                                            <p:cond delay="0"/>
                                          </p:stCondLst>
                                        </p:cTn>
                                        <p:tgtEl>
                                          <p:spTgt spid="21532"/>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21532"/>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21532"/>
                                        </p:tgtEl>
                                        <p:attrNameLst>
                                          <p:attrName>ppt_w</p:attrName>
                                        </p:attrNameLst>
                                      </p:cBhvr>
                                      <p:tavLst>
                                        <p:tav tm="0">
                                          <p:val>
                                            <p:strVal val="#ppt_w*.05"/>
                                          </p:val>
                                        </p:tav>
                                        <p:tav tm="100000">
                                          <p:val>
                                            <p:strVal val="#ppt_w"/>
                                          </p:val>
                                        </p:tav>
                                      </p:tavLst>
                                    </p:anim>
                                    <p:anim calcmode="lin" valueType="num">
                                      <p:cBhvr>
                                        <p:cTn id="74" dur="1000" fill="hold"/>
                                        <p:tgtEl>
                                          <p:spTgt spid="21532"/>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21532"/>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21532"/>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21532"/>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21532"/>
                                        </p:tgtEl>
                                      </p:cBhvr>
                                    </p:animEffect>
                                  </p:childTnLst>
                                </p:cTn>
                              </p:par>
                            </p:childTnLst>
                          </p:cTn>
                        </p:par>
                      </p:childTnLst>
                    </p:cTn>
                  </p:par>
                  <p:par>
                    <p:cTn id="79" fill="hold">
                      <p:stCondLst>
                        <p:cond delay="indefinite"/>
                      </p:stCondLst>
                      <p:childTnLst>
                        <p:par>
                          <p:cTn id="80" fill="hold">
                            <p:stCondLst>
                              <p:cond delay="0"/>
                            </p:stCondLst>
                            <p:childTnLst>
                              <p:par>
                                <p:cTn id="81" presetID="4" presetClass="entr" presetSubtype="16" fill="hold" grpId="0" nodeType="clickEffect">
                                  <p:stCondLst>
                                    <p:cond delay="0"/>
                                  </p:stCondLst>
                                  <p:childTnLst>
                                    <p:set>
                                      <p:cBhvr>
                                        <p:cTn id="82" dur="1" fill="hold">
                                          <p:stCondLst>
                                            <p:cond delay="0"/>
                                          </p:stCondLst>
                                        </p:cTn>
                                        <p:tgtEl>
                                          <p:spTgt spid="21530"/>
                                        </p:tgtEl>
                                        <p:attrNameLst>
                                          <p:attrName>style.visibility</p:attrName>
                                        </p:attrNameLst>
                                      </p:cBhvr>
                                      <p:to>
                                        <p:strVal val="visible"/>
                                      </p:to>
                                    </p:set>
                                    <p:animEffect transition="in" filter="box(in)">
                                      <p:cBhvr>
                                        <p:cTn id="83" dur="500"/>
                                        <p:tgtEl>
                                          <p:spTgt spid="21530"/>
                                        </p:tgtEl>
                                      </p:cBhvr>
                                    </p:animEffect>
                                  </p:childTnLst>
                                </p:cTn>
                              </p:par>
                            </p:childTnLst>
                          </p:cTn>
                        </p:par>
                      </p:childTnLst>
                    </p:cTn>
                  </p:par>
                  <p:par>
                    <p:cTn id="84" fill="hold">
                      <p:stCondLst>
                        <p:cond delay="indefinite"/>
                      </p:stCondLst>
                      <p:childTnLst>
                        <p:par>
                          <p:cTn id="85" fill="hold">
                            <p:stCondLst>
                              <p:cond delay="0"/>
                            </p:stCondLst>
                            <p:childTnLst>
                              <p:par>
                                <p:cTn id="86" presetID="25" presetClass="entr" presetSubtype="0" fill="hold" grpId="0" nodeType="clickEffect">
                                  <p:stCondLst>
                                    <p:cond delay="0"/>
                                  </p:stCondLst>
                                  <p:childTnLst>
                                    <p:set>
                                      <p:cBhvr>
                                        <p:cTn id="87" dur="1" fill="hold">
                                          <p:stCondLst>
                                            <p:cond delay="0"/>
                                          </p:stCondLst>
                                        </p:cTn>
                                        <p:tgtEl>
                                          <p:spTgt spid="21527"/>
                                        </p:tgtEl>
                                        <p:attrNameLst>
                                          <p:attrName>style.visibility</p:attrName>
                                        </p:attrNameLst>
                                      </p:cBhvr>
                                      <p:to>
                                        <p:strVal val="visible"/>
                                      </p:to>
                                    </p:set>
                                    <p:anim calcmode="lin" valueType="num">
                                      <p:cBhvr>
                                        <p:cTn id="88" dur="500" decel="50000" fill="hold">
                                          <p:stCondLst>
                                            <p:cond delay="0"/>
                                          </p:stCondLst>
                                        </p:cTn>
                                        <p:tgtEl>
                                          <p:spTgt spid="21527"/>
                                        </p:tgtEl>
                                        <p:attrNameLst>
                                          <p:attrName>style.rotation</p:attrName>
                                        </p:attrNameLst>
                                      </p:cBhvr>
                                      <p:tavLst>
                                        <p:tav tm="0">
                                          <p:val>
                                            <p:fltVal val="-90"/>
                                          </p:val>
                                        </p:tav>
                                        <p:tav tm="100000">
                                          <p:val>
                                            <p:fltVal val="0"/>
                                          </p:val>
                                        </p:tav>
                                      </p:tavLst>
                                    </p:anim>
                                    <p:anim calcmode="lin" valueType="num">
                                      <p:cBhvr>
                                        <p:cTn id="89" dur="500" decel="50000" fill="hold">
                                          <p:stCondLst>
                                            <p:cond delay="0"/>
                                          </p:stCondLst>
                                        </p:cTn>
                                        <p:tgtEl>
                                          <p:spTgt spid="21527"/>
                                        </p:tgtEl>
                                        <p:attrNameLst>
                                          <p:attrName>ppt_w</p:attrName>
                                        </p:attrNameLst>
                                      </p:cBhvr>
                                      <p:tavLst>
                                        <p:tav tm="0">
                                          <p:val>
                                            <p:strVal val="#ppt_w"/>
                                          </p:val>
                                        </p:tav>
                                        <p:tav tm="100000">
                                          <p:val>
                                            <p:strVal val="#ppt_w*.05"/>
                                          </p:val>
                                        </p:tav>
                                      </p:tavLst>
                                    </p:anim>
                                    <p:anim calcmode="lin" valueType="num">
                                      <p:cBhvr>
                                        <p:cTn id="90" dur="500" accel="50000" fill="hold">
                                          <p:stCondLst>
                                            <p:cond delay="500"/>
                                          </p:stCondLst>
                                        </p:cTn>
                                        <p:tgtEl>
                                          <p:spTgt spid="21527"/>
                                        </p:tgtEl>
                                        <p:attrNameLst>
                                          <p:attrName>ppt_w</p:attrName>
                                        </p:attrNameLst>
                                      </p:cBhvr>
                                      <p:tavLst>
                                        <p:tav tm="0">
                                          <p:val>
                                            <p:strVal val="#ppt_w*.05"/>
                                          </p:val>
                                        </p:tav>
                                        <p:tav tm="100000">
                                          <p:val>
                                            <p:strVal val="#ppt_w"/>
                                          </p:val>
                                        </p:tav>
                                      </p:tavLst>
                                    </p:anim>
                                    <p:anim calcmode="lin" valueType="num">
                                      <p:cBhvr>
                                        <p:cTn id="91" dur="1000" fill="hold"/>
                                        <p:tgtEl>
                                          <p:spTgt spid="21527"/>
                                        </p:tgtEl>
                                        <p:attrNameLst>
                                          <p:attrName>ppt_h</p:attrName>
                                        </p:attrNameLst>
                                      </p:cBhvr>
                                      <p:tavLst>
                                        <p:tav tm="0">
                                          <p:val>
                                            <p:strVal val="#ppt_h"/>
                                          </p:val>
                                        </p:tav>
                                        <p:tav tm="100000">
                                          <p:val>
                                            <p:strVal val="#ppt_h"/>
                                          </p:val>
                                        </p:tav>
                                      </p:tavLst>
                                    </p:anim>
                                    <p:anim calcmode="lin" valueType="num">
                                      <p:cBhvr>
                                        <p:cTn id="92" dur="500" decel="50000" fill="hold">
                                          <p:stCondLst>
                                            <p:cond delay="0"/>
                                          </p:stCondLst>
                                        </p:cTn>
                                        <p:tgtEl>
                                          <p:spTgt spid="21527"/>
                                        </p:tgtEl>
                                        <p:attrNameLst>
                                          <p:attrName>ppt_x</p:attrName>
                                        </p:attrNameLst>
                                      </p:cBhvr>
                                      <p:tavLst>
                                        <p:tav tm="0">
                                          <p:val>
                                            <p:strVal val="#ppt_x+.4"/>
                                          </p:val>
                                        </p:tav>
                                        <p:tav tm="100000">
                                          <p:val>
                                            <p:strVal val="#ppt_x"/>
                                          </p:val>
                                        </p:tav>
                                      </p:tavLst>
                                    </p:anim>
                                    <p:anim calcmode="lin" valueType="num">
                                      <p:cBhvr>
                                        <p:cTn id="93" dur="500" decel="50000" fill="hold">
                                          <p:stCondLst>
                                            <p:cond delay="0"/>
                                          </p:stCondLst>
                                        </p:cTn>
                                        <p:tgtEl>
                                          <p:spTgt spid="21527"/>
                                        </p:tgtEl>
                                        <p:attrNameLst>
                                          <p:attrName>ppt_y</p:attrName>
                                        </p:attrNameLst>
                                      </p:cBhvr>
                                      <p:tavLst>
                                        <p:tav tm="0">
                                          <p:val>
                                            <p:strVal val="#ppt_y-.2"/>
                                          </p:val>
                                        </p:tav>
                                        <p:tav tm="100000">
                                          <p:val>
                                            <p:strVal val="#ppt_y+.1"/>
                                          </p:val>
                                        </p:tav>
                                      </p:tavLst>
                                    </p:anim>
                                    <p:anim calcmode="lin" valueType="num">
                                      <p:cBhvr>
                                        <p:cTn id="94" dur="500" accel="50000" fill="hold">
                                          <p:stCondLst>
                                            <p:cond delay="500"/>
                                          </p:stCondLst>
                                        </p:cTn>
                                        <p:tgtEl>
                                          <p:spTgt spid="21527"/>
                                        </p:tgtEl>
                                        <p:attrNameLst>
                                          <p:attrName>ppt_y</p:attrName>
                                        </p:attrNameLst>
                                      </p:cBhvr>
                                      <p:tavLst>
                                        <p:tav tm="0">
                                          <p:val>
                                            <p:strVal val="#ppt_y+.1"/>
                                          </p:val>
                                        </p:tav>
                                        <p:tav tm="100000">
                                          <p:val>
                                            <p:strVal val="#ppt_y"/>
                                          </p:val>
                                        </p:tav>
                                      </p:tavLst>
                                    </p:anim>
                                    <p:animEffect transition="in" filter="fade">
                                      <p:cBhvr>
                                        <p:cTn id="95" dur="1000" decel="50000">
                                          <p:stCondLst>
                                            <p:cond delay="0"/>
                                          </p:stCondLst>
                                        </p:cTn>
                                        <p:tgtEl>
                                          <p:spTgt spid="215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21" grpId="0" animBg="1"/>
      <p:bldP spid="21522" grpId="0"/>
      <p:bldP spid="21523" grpId="0"/>
      <p:bldP spid="21524" grpId="0"/>
      <p:bldP spid="21525" grpId="0"/>
      <p:bldP spid="21527" grpId="0"/>
      <p:bldP spid="21528" grpId="0"/>
      <p:bldP spid="21529" grpId="0"/>
      <p:bldP spid="21530" grpId="0"/>
      <p:bldP spid="215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0" y="1143000"/>
            <a:ext cx="9144000" cy="457200"/>
          </a:xfrm>
          <a:prstGeom prst="rect">
            <a:avLst/>
          </a:prstGeom>
          <a:noFill/>
          <a:ln w="9525">
            <a:noFill/>
            <a:miter lim="800000"/>
            <a:headEnd/>
            <a:tailEnd/>
          </a:ln>
          <a:effectLst/>
        </p:spPr>
        <p:txBody>
          <a:bodyPr anchor="ctr">
            <a:prstTxWarp prst="textNoShape">
              <a:avLst/>
            </a:prstTxWarp>
            <a:spAutoFit/>
          </a:bodyPr>
          <a:lstStyle/>
          <a:p>
            <a:pPr algn="ctr" eaLnBrk="0" hangingPunct="0">
              <a:spcBef>
                <a:spcPct val="50000"/>
              </a:spcBef>
            </a:pPr>
            <a:r>
              <a:rPr lang="en-US" sz="2400" b="0">
                <a:solidFill>
                  <a:srgbClr val="006699"/>
                </a:solidFill>
                <a:latin typeface="Arial Black" pitchFamily="27" charset="0"/>
              </a:rPr>
              <a:t>Lesson Quiz: Part 1</a:t>
            </a:r>
          </a:p>
        </p:txBody>
      </p:sp>
      <p:sp>
        <p:nvSpPr>
          <p:cNvPr id="22531" name="Text Box 3"/>
          <p:cNvSpPr txBox="1">
            <a:spLocks noChangeArrowheads="1"/>
          </p:cNvSpPr>
          <p:nvPr/>
        </p:nvSpPr>
        <p:spPr bwMode="auto">
          <a:xfrm>
            <a:off x="533400" y="1690688"/>
            <a:ext cx="7924800" cy="4024312"/>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2400"/>
              <a:t>Identify like terms.</a:t>
            </a:r>
            <a:endParaRPr lang="en-US" b="0"/>
          </a:p>
          <a:p>
            <a:pPr eaLnBrk="0" hangingPunct="0">
              <a:lnSpc>
                <a:spcPct val="125000"/>
              </a:lnSpc>
              <a:spcBef>
                <a:spcPct val="50000"/>
              </a:spcBef>
            </a:pPr>
            <a:r>
              <a:rPr lang="en-US" sz="2400"/>
              <a:t>1.</a:t>
            </a:r>
            <a:r>
              <a:rPr lang="en-US" sz="2400" b="0"/>
              <a:t> 3</a:t>
            </a:r>
            <a:r>
              <a:rPr lang="en-US" sz="2400" b="0" i="1"/>
              <a:t>n</a:t>
            </a:r>
            <a:r>
              <a:rPr lang="en-US" sz="2400" b="0" baseline="30000"/>
              <a:t>2</a:t>
            </a:r>
            <a:r>
              <a:rPr lang="en-US" sz="2400" b="0"/>
              <a:t>  5</a:t>
            </a:r>
            <a:r>
              <a:rPr lang="en-US" sz="2400" b="0" i="1"/>
              <a:t>n  </a:t>
            </a:r>
            <a:r>
              <a:rPr lang="en-US" sz="2400" b="0"/>
              <a:t>2</a:t>
            </a:r>
            <a:r>
              <a:rPr lang="en-US" sz="2400" b="0" i="1"/>
              <a:t>n</a:t>
            </a:r>
            <a:r>
              <a:rPr lang="en-US" sz="2400" b="0" baseline="30000"/>
              <a:t>3</a:t>
            </a:r>
            <a:r>
              <a:rPr lang="en-US" sz="2400" b="0"/>
              <a:t>  8</a:t>
            </a:r>
            <a:r>
              <a:rPr lang="en-US" sz="2400" b="0" i="1"/>
              <a:t>n</a:t>
            </a:r>
            <a:r>
              <a:rPr lang="en-US" sz="2400" b="0"/>
              <a:t> 		</a:t>
            </a:r>
          </a:p>
          <a:p>
            <a:pPr eaLnBrk="0" hangingPunct="0">
              <a:lnSpc>
                <a:spcPct val="125000"/>
              </a:lnSpc>
              <a:spcBef>
                <a:spcPct val="50000"/>
              </a:spcBef>
            </a:pPr>
            <a:r>
              <a:rPr lang="en-US" sz="2400"/>
              <a:t>2.</a:t>
            </a:r>
            <a:r>
              <a:rPr lang="en-US" sz="2400" b="0"/>
              <a:t> </a:t>
            </a:r>
            <a:r>
              <a:rPr lang="en-US" sz="2400" b="0" i="1"/>
              <a:t>a</a:t>
            </a:r>
            <a:r>
              <a:rPr lang="en-US" sz="2400" b="0" baseline="30000"/>
              <a:t>5   </a:t>
            </a:r>
            <a:r>
              <a:rPr lang="en-US" sz="2400" b="0"/>
              <a:t>2</a:t>
            </a:r>
            <a:r>
              <a:rPr lang="en-US" sz="2400" b="0" i="1"/>
              <a:t>a</a:t>
            </a:r>
            <a:r>
              <a:rPr lang="en-US" sz="2400" b="0" baseline="30000"/>
              <a:t>2</a:t>
            </a:r>
            <a:r>
              <a:rPr lang="en-US" sz="2400" b="0"/>
              <a:t>   </a:t>
            </a:r>
            <a:r>
              <a:rPr lang="en-US" sz="2400" b="0" i="1"/>
              <a:t>a</a:t>
            </a:r>
            <a:r>
              <a:rPr lang="en-US" sz="2400" b="0" baseline="30000"/>
              <a:t>3</a:t>
            </a:r>
            <a:r>
              <a:rPr lang="en-US" sz="2400" b="0"/>
              <a:t>   3</a:t>
            </a:r>
            <a:r>
              <a:rPr lang="en-US" sz="2400" b="0" i="1"/>
              <a:t>a</a:t>
            </a:r>
            <a:r>
              <a:rPr lang="en-US" sz="2400" b="0"/>
              <a:t>   4</a:t>
            </a:r>
            <a:r>
              <a:rPr lang="en-US" sz="2400" b="0" i="1"/>
              <a:t>a</a:t>
            </a:r>
            <a:r>
              <a:rPr lang="en-US" sz="2400" b="0" baseline="30000"/>
              <a:t>2 </a:t>
            </a:r>
          </a:p>
          <a:p>
            <a:pPr eaLnBrk="0" hangingPunct="0">
              <a:lnSpc>
                <a:spcPct val="125000"/>
              </a:lnSpc>
              <a:spcBef>
                <a:spcPct val="50000"/>
              </a:spcBef>
            </a:pPr>
            <a:r>
              <a:rPr lang="en-US" sz="2400"/>
              <a:t>Combine like terms.</a:t>
            </a:r>
          </a:p>
          <a:p>
            <a:pPr eaLnBrk="0" hangingPunct="0">
              <a:lnSpc>
                <a:spcPct val="125000"/>
              </a:lnSpc>
              <a:spcBef>
                <a:spcPct val="50000"/>
              </a:spcBef>
            </a:pPr>
            <a:r>
              <a:rPr lang="en-US" sz="2400"/>
              <a:t>3.</a:t>
            </a:r>
            <a:r>
              <a:rPr lang="en-US" sz="2400" b="0"/>
              <a:t> 4</a:t>
            </a:r>
            <a:r>
              <a:rPr lang="en-US" sz="2400" b="0" i="1"/>
              <a:t>a </a:t>
            </a:r>
            <a:r>
              <a:rPr lang="en-US" sz="2400" b="0"/>
              <a:t>+ 3</a:t>
            </a:r>
            <a:r>
              <a:rPr lang="en-US" sz="2400" b="0" i="1"/>
              <a:t>b</a:t>
            </a:r>
            <a:r>
              <a:rPr lang="en-US" sz="2400" b="0"/>
              <a:t> + 2</a:t>
            </a:r>
            <a:r>
              <a:rPr lang="en-US" sz="2400" b="0" i="1"/>
              <a:t>a</a:t>
            </a:r>
            <a:endParaRPr lang="en-US" sz="2400"/>
          </a:p>
          <a:p>
            <a:pPr eaLnBrk="0" hangingPunct="0">
              <a:lnSpc>
                <a:spcPct val="125000"/>
              </a:lnSpc>
              <a:spcBef>
                <a:spcPct val="50000"/>
              </a:spcBef>
            </a:pPr>
            <a:r>
              <a:rPr lang="en-US" sz="2400"/>
              <a:t>4.</a:t>
            </a:r>
            <a:r>
              <a:rPr lang="en-US" sz="2400" b="0"/>
              <a:t> </a:t>
            </a:r>
            <a:r>
              <a:rPr lang="en-US" sz="2400" b="0" i="1"/>
              <a:t>x</a:t>
            </a:r>
            <a:r>
              <a:rPr lang="en-US" sz="2400" b="0" baseline="30000"/>
              <a:t>2</a:t>
            </a:r>
            <a:r>
              <a:rPr lang="en-US" sz="2400" b="0"/>
              <a:t> + 2</a:t>
            </a:r>
            <a:r>
              <a:rPr lang="en-US" sz="2400" b="0" i="1"/>
              <a:t>y</a:t>
            </a:r>
            <a:r>
              <a:rPr lang="en-US" sz="2400" b="0"/>
              <a:t> + 8</a:t>
            </a:r>
            <a:r>
              <a:rPr lang="en-US" sz="2400" b="0" i="1"/>
              <a:t>x</a:t>
            </a:r>
            <a:r>
              <a:rPr lang="en-US" sz="2400" b="0" baseline="30000"/>
              <a:t>2</a:t>
            </a:r>
            <a:endParaRPr lang="en-US" sz="2400" b="0">
              <a:latin typeface="Arial" pitchFamily="27" charset="0"/>
            </a:endParaRPr>
          </a:p>
          <a:p>
            <a:pPr eaLnBrk="0" hangingPunct="0">
              <a:spcBef>
                <a:spcPct val="50000"/>
              </a:spcBef>
            </a:pPr>
            <a:r>
              <a:rPr lang="en-US" sz="800" b="0">
                <a:latin typeface="Arial" pitchFamily="27" charset="0"/>
              </a:rPr>
              <a:t> </a:t>
            </a:r>
          </a:p>
          <a:p>
            <a:pPr eaLnBrk="0" hangingPunct="0">
              <a:spcBef>
                <a:spcPct val="50000"/>
              </a:spcBef>
            </a:pPr>
            <a:endParaRPr lang="en-US" sz="800" b="0">
              <a:latin typeface="Arial" pitchFamily="27" charset="0"/>
            </a:endParaRPr>
          </a:p>
        </p:txBody>
      </p:sp>
      <p:sp>
        <p:nvSpPr>
          <p:cNvPr id="22532" name="Text Box 4"/>
          <p:cNvSpPr txBox="1">
            <a:spLocks noChangeArrowheads="1"/>
          </p:cNvSpPr>
          <p:nvPr/>
        </p:nvSpPr>
        <p:spPr bwMode="auto">
          <a:xfrm>
            <a:off x="4495800" y="2971800"/>
            <a:ext cx="1905000" cy="457200"/>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2400" b="0">
                <a:solidFill>
                  <a:srgbClr val="FF3300"/>
                </a:solidFill>
              </a:rPr>
              <a:t>2</a:t>
            </a:r>
            <a:r>
              <a:rPr lang="en-US" sz="2400" b="0" i="1">
                <a:solidFill>
                  <a:srgbClr val="FF3300"/>
                </a:solidFill>
              </a:rPr>
              <a:t>a</a:t>
            </a:r>
            <a:r>
              <a:rPr lang="en-US" sz="2400" b="0" baseline="30000">
                <a:solidFill>
                  <a:srgbClr val="FF3300"/>
                </a:solidFill>
              </a:rPr>
              <a:t>2</a:t>
            </a:r>
            <a:r>
              <a:rPr lang="en-US" sz="2400" b="0">
                <a:solidFill>
                  <a:srgbClr val="FF3300"/>
                </a:solidFill>
              </a:rPr>
              <a:t>, 4</a:t>
            </a:r>
            <a:r>
              <a:rPr lang="en-US" sz="2400" b="0" i="1">
                <a:solidFill>
                  <a:srgbClr val="FF3300"/>
                </a:solidFill>
              </a:rPr>
              <a:t>a</a:t>
            </a:r>
            <a:r>
              <a:rPr lang="en-US" sz="2400" b="0" baseline="30000">
                <a:solidFill>
                  <a:srgbClr val="FF3300"/>
                </a:solidFill>
              </a:rPr>
              <a:t>2</a:t>
            </a:r>
            <a:endParaRPr lang="en-US" sz="2400" b="0">
              <a:solidFill>
                <a:srgbClr val="FF3300"/>
              </a:solidFill>
            </a:endParaRPr>
          </a:p>
        </p:txBody>
      </p:sp>
      <p:sp>
        <p:nvSpPr>
          <p:cNvPr id="22533" name="Text Box 5"/>
          <p:cNvSpPr txBox="1">
            <a:spLocks noChangeArrowheads="1"/>
          </p:cNvSpPr>
          <p:nvPr/>
        </p:nvSpPr>
        <p:spPr bwMode="auto">
          <a:xfrm>
            <a:off x="4495800" y="2347913"/>
            <a:ext cx="2209800" cy="457200"/>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2400" b="0">
                <a:solidFill>
                  <a:srgbClr val="FF3300"/>
                </a:solidFill>
              </a:rPr>
              <a:t>5</a:t>
            </a:r>
            <a:r>
              <a:rPr lang="en-US" sz="2400" b="0" i="1">
                <a:solidFill>
                  <a:srgbClr val="FF3300"/>
                </a:solidFill>
              </a:rPr>
              <a:t>n</a:t>
            </a:r>
            <a:r>
              <a:rPr lang="en-US" sz="2400" b="0">
                <a:solidFill>
                  <a:srgbClr val="FF3300"/>
                </a:solidFill>
              </a:rPr>
              <a:t>, 8</a:t>
            </a:r>
            <a:r>
              <a:rPr lang="en-US" sz="2400" b="0" i="1">
                <a:solidFill>
                  <a:srgbClr val="FF3300"/>
                </a:solidFill>
              </a:rPr>
              <a:t>n</a:t>
            </a:r>
            <a:endParaRPr lang="en-US" sz="2400" b="0">
              <a:latin typeface="Arial" pitchFamily="27" charset="0"/>
            </a:endParaRPr>
          </a:p>
        </p:txBody>
      </p:sp>
      <p:sp>
        <p:nvSpPr>
          <p:cNvPr id="22534" name="Text Box 6"/>
          <p:cNvSpPr txBox="1">
            <a:spLocks noChangeArrowheads="1"/>
          </p:cNvSpPr>
          <p:nvPr/>
        </p:nvSpPr>
        <p:spPr bwMode="auto">
          <a:xfrm>
            <a:off x="1143000" y="98425"/>
            <a:ext cx="8077200" cy="579438"/>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Insert Lesson Title Here</a:t>
            </a:r>
            <a:endParaRPr lang="en-US" sz="2400" b="0"/>
          </a:p>
        </p:txBody>
      </p:sp>
      <p:sp>
        <p:nvSpPr>
          <p:cNvPr id="22535" name="Text Box 7"/>
          <p:cNvSpPr txBox="1">
            <a:spLocks noChangeArrowheads="1"/>
          </p:cNvSpPr>
          <p:nvPr/>
        </p:nvSpPr>
        <p:spPr bwMode="auto">
          <a:xfrm>
            <a:off x="4495800" y="4191000"/>
            <a:ext cx="2133600" cy="457200"/>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2400" b="0">
                <a:solidFill>
                  <a:srgbClr val="FF3300"/>
                </a:solidFill>
              </a:rPr>
              <a:t>6</a:t>
            </a:r>
            <a:r>
              <a:rPr lang="en-US" sz="2400" b="0" i="1">
                <a:solidFill>
                  <a:srgbClr val="FF3300"/>
                </a:solidFill>
              </a:rPr>
              <a:t>a</a:t>
            </a:r>
            <a:r>
              <a:rPr lang="en-US" sz="2400" b="0">
                <a:solidFill>
                  <a:srgbClr val="FF3300"/>
                </a:solidFill>
              </a:rPr>
              <a:t> + 3</a:t>
            </a:r>
            <a:r>
              <a:rPr lang="en-US" sz="2400" b="0" i="1">
                <a:solidFill>
                  <a:srgbClr val="FF3300"/>
                </a:solidFill>
              </a:rPr>
              <a:t>b</a:t>
            </a:r>
            <a:endParaRPr lang="en-US" sz="2400" b="0">
              <a:solidFill>
                <a:srgbClr val="FF3300"/>
              </a:solidFill>
            </a:endParaRPr>
          </a:p>
        </p:txBody>
      </p:sp>
      <p:sp>
        <p:nvSpPr>
          <p:cNvPr id="22536" name="Text Box 8"/>
          <p:cNvSpPr txBox="1">
            <a:spLocks noChangeArrowheads="1"/>
          </p:cNvSpPr>
          <p:nvPr/>
        </p:nvSpPr>
        <p:spPr bwMode="auto">
          <a:xfrm>
            <a:off x="4495800" y="4876800"/>
            <a:ext cx="2286000" cy="457200"/>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2400" b="0">
                <a:solidFill>
                  <a:srgbClr val="FF3300"/>
                </a:solidFill>
              </a:rPr>
              <a:t>9</a:t>
            </a:r>
            <a:r>
              <a:rPr lang="en-US" sz="2400" b="0" i="1">
                <a:solidFill>
                  <a:srgbClr val="FF3300"/>
                </a:solidFill>
              </a:rPr>
              <a:t>x</a:t>
            </a:r>
            <a:r>
              <a:rPr lang="en-US" sz="2400" b="0" baseline="30000">
                <a:solidFill>
                  <a:srgbClr val="FF3300"/>
                </a:solidFill>
              </a:rPr>
              <a:t>2</a:t>
            </a:r>
            <a:r>
              <a:rPr lang="en-US" sz="2400" b="0">
                <a:solidFill>
                  <a:srgbClr val="FF3300"/>
                </a:solidFill>
              </a:rPr>
              <a:t> + 2</a:t>
            </a:r>
            <a:r>
              <a:rPr lang="en-US" sz="2400" b="0" i="1">
                <a:solidFill>
                  <a:srgbClr val="FF3300"/>
                </a:solidFill>
              </a:rPr>
              <a:t>y</a:t>
            </a:r>
            <a:endParaRPr lang="en-US" sz="2400" b="0">
              <a:solidFill>
                <a:srgbClr val="FF3300"/>
              </a:solidFill>
            </a:endParaRPr>
          </a:p>
        </p:txBody>
      </p:sp>
      <p:grpSp>
        <p:nvGrpSpPr>
          <p:cNvPr id="22543" name="Group 15"/>
          <p:cNvGrpSpPr>
            <a:grpSpLocks/>
          </p:cNvGrpSpPr>
          <p:nvPr/>
        </p:nvGrpSpPr>
        <p:grpSpPr bwMode="auto">
          <a:xfrm>
            <a:off x="0" y="0"/>
            <a:ext cx="9144000" cy="6862763"/>
            <a:chOff x="0" y="0"/>
            <a:chExt cx="5760" cy="4323"/>
          </a:xfrm>
        </p:grpSpPr>
        <p:pic>
          <p:nvPicPr>
            <p:cNvPr id="22544" name="Picture 16"/>
            <p:cNvPicPr>
              <a:picLocks noChangeAspect="1" noChangeArrowheads="1"/>
            </p:cNvPicPr>
            <p:nvPr/>
          </p:nvPicPr>
          <p:blipFill>
            <a:blip r:embed="rId3"/>
            <a:srcRect/>
            <a:stretch>
              <a:fillRect/>
            </a:stretch>
          </p:blipFill>
          <p:spPr bwMode="auto">
            <a:xfrm>
              <a:off x="0" y="0"/>
              <a:ext cx="5760" cy="461"/>
            </a:xfrm>
            <a:prstGeom prst="rect">
              <a:avLst/>
            </a:prstGeom>
            <a:noFill/>
            <a:ln w="9525">
              <a:noFill/>
              <a:miter lim="800000"/>
              <a:headEnd/>
              <a:tailEnd/>
            </a:ln>
            <a:effectLst/>
          </p:spPr>
        </p:pic>
        <p:pic>
          <p:nvPicPr>
            <p:cNvPr id="22545" name="Picture 17"/>
            <p:cNvPicPr>
              <a:picLocks noChangeAspect="1" noChangeArrowheads="1"/>
            </p:cNvPicPr>
            <p:nvPr/>
          </p:nvPicPr>
          <p:blipFill>
            <a:blip r:embed="rId4"/>
            <a:srcRect/>
            <a:stretch>
              <a:fillRect/>
            </a:stretch>
          </p:blipFill>
          <p:spPr bwMode="auto">
            <a:xfrm>
              <a:off x="0" y="4129"/>
              <a:ext cx="5760" cy="192"/>
            </a:xfrm>
            <a:prstGeom prst="rect">
              <a:avLst/>
            </a:prstGeom>
            <a:noFill/>
            <a:ln w="9525">
              <a:noFill/>
              <a:miter lim="800000"/>
              <a:headEnd/>
              <a:tailEnd/>
            </a:ln>
            <a:effectLst/>
          </p:spPr>
        </p:pic>
        <p:sp>
          <p:nvSpPr>
            <p:cNvPr id="22546" name="Text Box 18"/>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22547" name="Text Box 19"/>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22548" name="Text Box 20"/>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533"/>
                                        </p:tgtEl>
                                        <p:attrNameLst>
                                          <p:attrName>style.visibility</p:attrName>
                                        </p:attrNameLst>
                                      </p:cBhvr>
                                      <p:to>
                                        <p:strVal val="visible"/>
                                      </p:to>
                                    </p:set>
                                    <p:animEffect transition="in" filter="dissolve">
                                      <p:cBhvr>
                                        <p:cTn id="7" dur="500"/>
                                        <p:tgtEl>
                                          <p:spTgt spid="2253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532"/>
                                        </p:tgtEl>
                                        <p:attrNameLst>
                                          <p:attrName>style.visibility</p:attrName>
                                        </p:attrNameLst>
                                      </p:cBhvr>
                                      <p:to>
                                        <p:strVal val="visible"/>
                                      </p:to>
                                    </p:set>
                                    <p:animEffect transition="in" filter="dissolve">
                                      <p:cBhvr>
                                        <p:cTn id="12" dur="500"/>
                                        <p:tgtEl>
                                          <p:spTgt spid="2253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2535"/>
                                        </p:tgtEl>
                                        <p:attrNameLst>
                                          <p:attrName>style.visibility</p:attrName>
                                        </p:attrNameLst>
                                      </p:cBhvr>
                                      <p:to>
                                        <p:strVal val="visible"/>
                                      </p:to>
                                    </p:set>
                                    <p:animEffect transition="in" filter="dissolve">
                                      <p:cBhvr>
                                        <p:cTn id="17" dur="500"/>
                                        <p:tgtEl>
                                          <p:spTgt spid="2253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2536"/>
                                        </p:tgtEl>
                                        <p:attrNameLst>
                                          <p:attrName>style.visibility</p:attrName>
                                        </p:attrNameLst>
                                      </p:cBhvr>
                                      <p:to>
                                        <p:strVal val="visible"/>
                                      </p:to>
                                    </p:set>
                                    <p:animEffect transition="in" filter="dissolve">
                                      <p:cBhvr>
                                        <p:cTn id="22" dur="500"/>
                                        <p:tgtEl>
                                          <p:spTgt spid="22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utoUpdateAnimBg="0"/>
      <p:bldP spid="22533" grpId="0" autoUpdateAnimBg="0"/>
      <p:bldP spid="22535" grpId="0" autoUpdateAnimBg="0"/>
      <p:bldP spid="22536"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0" y="1143000"/>
            <a:ext cx="9144000" cy="457200"/>
          </a:xfrm>
          <a:prstGeom prst="rect">
            <a:avLst/>
          </a:prstGeom>
          <a:noFill/>
          <a:ln w="9525">
            <a:noFill/>
            <a:miter lim="800000"/>
            <a:headEnd/>
            <a:tailEnd/>
          </a:ln>
          <a:effectLst/>
        </p:spPr>
        <p:txBody>
          <a:bodyPr anchor="ctr">
            <a:prstTxWarp prst="textNoShape">
              <a:avLst/>
            </a:prstTxWarp>
            <a:spAutoFit/>
          </a:bodyPr>
          <a:lstStyle/>
          <a:p>
            <a:pPr algn="ctr" eaLnBrk="0" hangingPunct="0">
              <a:spcBef>
                <a:spcPct val="50000"/>
              </a:spcBef>
            </a:pPr>
            <a:r>
              <a:rPr lang="en-US" sz="2400" b="0">
                <a:solidFill>
                  <a:srgbClr val="006699"/>
                </a:solidFill>
                <a:latin typeface="Arial Black" pitchFamily="27" charset="0"/>
              </a:rPr>
              <a:t>Lesson Quiz: Part 2</a:t>
            </a:r>
          </a:p>
        </p:txBody>
      </p:sp>
      <p:sp>
        <p:nvSpPr>
          <p:cNvPr id="24579" name="Text Box 3"/>
          <p:cNvSpPr txBox="1">
            <a:spLocks noChangeArrowheads="1"/>
          </p:cNvSpPr>
          <p:nvPr/>
        </p:nvSpPr>
        <p:spPr bwMode="auto">
          <a:xfrm>
            <a:off x="533400" y="1828800"/>
            <a:ext cx="7924800" cy="119062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2400"/>
              <a:t>5. Write an expression for the perimeter of the given figure.</a:t>
            </a:r>
            <a:endParaRPr lang="en-US" sz="2400" b="0">
              <a:latin typeface="Arial" pitchFamily="27" charset="0"/>
            </a:endParaRPr>
          </a:p>
          <a:p>
            <a:pPr eaLnBrk="0" hangingPunct="0">
              <a:spcBef>
                <a:spcPct val="50000"/>
              </a:spcBef>
            </a:pPr>
            <a:r>
              <a:rPr lang="en-US" sz="800" b="0">
                <a:latin typeface="Arial" pitchFamily="27" charset="0"/>
              </a:rPr>
              <a:t> </a:t>
            </a:r>
          </a:p>
          <a:p>
            <a:pPr eaLnBrk="0" hangingPunct="0">
              <a:spcBef>
                <a:spcPct val="50000"/>
              </a:spcBef>
            </a:pPr>
            <a:endParaRPr lang="en-US" sz="800" b="0">
              <a:latin typeface="Arial" pitchFamily="27" charset="0"/>
            </a:endParaRPr>
          </a:p>
        </p:txBody>
      </p:sp>
      <p:sp>
        <p:nvSpPr>
          <p:cNvPr id="24581" name="Text Box 5"/>
          <p:cNvSpPr txBox="1">
            <a:spLocks noChangeArrowheads="1"/>
          </p:cNvSpPr>
          <p:nvPr/>
        </p:nvSpPr>
        <p:spPr bwMode="auto">
          <a:xfrm>
            <a:off x="3581400" y="5257800"/>
            <a:ext cx="4114800" cy="457200"/>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2400" b="0">
                <a:solidFill>
                  <a:srgbClr val="FF3300"/>
                </a:solidFill>
              </a:rPr>
              <a:t>6</a:t>
            </a:r>
            <a:r>
              <a:rPr lang="en-US" sz="2400" b="0" i="1">
                <a:solidFill>
                  <a:srgbClr val="FF3300"/>
                </a:solidFill>
              </a:rPr>
              <a:t>x </a:t>
            </a:r>
            <a:r>
              <a:rPr lang="en-US" sz="2400" b="0">
                <a:solidFill>
                  <a:srgbClr val="FF3300"/>
                </a:solidFill>
              </a:rPr>
              <a:t>+ 8</a:t>
            </a:r>
            <a:r>
              <a:rPr lang="en-US" sz="2400" b="0" i="1">
                <a:solidFill>
                  <a:srgbClr val="FF3300"/>
                </a:solidFill>
              </a:rPr>
              <a:t>y</a:t>
            </a:r>
            <a:endParaRPr lang="en-US" sz="2400" b="0">
              <a:latin typeface="Arial" pitchFamily="27" charset="0"/>
            </a:endParaRPr>
          </a:p>
        </p:txBody>
      </p:sp>
      <p:sp>
        <p:nvSpPr>
          <p:cNvPr id="24582" name="Text Box 6"/>
          <p:cNvSpPr txBox="1">
            <a:spLocks noChangeArrowheads="1"/>
          </p:cNvSpPr>
          <p:nvPr/>
        </p:nvSpPr>
        <p:spPr bwMode="auto">
          <a:xfrm>
            <a:off x="1143000" y="98425"/>
            <a:ext cx="8077200" cy="579438"/>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Insert Lesson Title Here</a:t>
            </a:r>
            <a:endParaRPr lang="en-US" sz="2400" b="0"/>
          </a:p>
        </p:txBody>
      </p:sp>
      <p:grpSp>
        <p:nvGrpSpPr>
          <p:cNvPr id="24591" name="Group 15"/>
          <p:cNvGrpSpPr>
            <a:grpSpLocks/>
          </p:cNvGrpSpPr>
          <p:nvPr/>
        </p:nvGrpSpPr>
        <p:grpSpPr bwMode="auto">
          <a:xfrm>
            <a:off x="0" y="0"/>
            <a:ext cx="9144000" cy="6862763"/>
            <a:chOff x="0" y="0"/>
            <a:chExt cx="5760" cy="4323"/>
          </a:xfrm>
        </p:grpSpPr>
        <p:pic>
          <p:nvPicPr>
            <p:cNvPr id="24592" name="Picture 16"/>
            <p:cNvPicPr>
              <a:picLocks noChangeAspect="1" noChangeArrowheads="1"/>
            </p:cNvPicPr>
            <p:nvPr/>
          </p:nvPicPr>
          <p:blipFill>
            <a:blip r:embed="rId3"/>
            <a:srcRect/>
            <a:stretch>
              <a:fillRect/>
            </a:stretch>
          </p:blipFill>
          <p:spPr bwMode="auto">
            <a:xfrm>
              <a:off x="0" y="0"/>
              <a:ext cx="5760" cy="461"/>
            </a:xfrm>
            <a:prstGeom prst="rect">
              <a:avLst/>
            </a:prstGeom>
            <a:noFill/>
            <a:ln w="9525">
              <a:noFill/>
              <a:miter lim="800000"/>
              <a:headEnd/>
              <a:tailEnd/>
            </a:ln>
            <a:effectLst/>
          </p:spPr>
        </p:pic>
        <p:pic>
          <p:nvPicPr>
            <p:cNvPr id="24593" name="Picture 17"/>
            <p:cNvPicPr>
              <a:picLocks noChangeAspect="1" noChangeArrowheads="1"/>
            </p:cNvPicPr>
            <p:nvPr/>
          </p:nvPicPr>
          <p:blipFill>
            <a:blip r:embed="rId4"/>
            <a:srcRect/>
            <a:stretch>
              <a:fillRect/>
            </a:stretch>
          </p:blipFill>
          <p:spPr bwMode="auto">
            <a:xfrm>
              <a:off x="0" y="4129"/>
              <a:ext cx="5760" cy="192"/>
            </a:xfrm>
            <a:prstGeom prst="rect">
              <a:avLst/>
            </a:prstGeom>
            <a:noFill/>
            <a:ln w="9525">
              <a:noFill/>
              <a:miter lim="800000"/>
              <a:headEnd/>
              <a:tailEnd/>
            </a:ln>
            <a:effectLst/>
          </p:spPr>
        </p:pic>
        <p:sp>
          <p:nvSpPr>
            <p:cNvPr id="24594" name="Text Box 18"/>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24595" name="Text Box 19"/>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24596" name="Text Box 20"/>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24597" name="Rectangle 21"/>
          <p:cNvSpPr>
            <a:spLocks noChangeArrowheads="1"/>
          </p:cNvSpPr>
          <p:nvPr/>
        </p:nvSpPr>
        <p:spPr bwMode="auto">
          <a:xfrm>
            <a:off x="2971800" y="3346450"/>
            <a:ext cx="2590800" cy="914400"/>
          </a:xfrm>
          <a:prstGeom prst="rect">
            <a:avLst/>
          </a:prstGeom>
          <a:noFill/>
          <a:ln w="19050">
            <a:solidFill>
              <a:srgbClr val="34679B"/>
            </a:solidFill>
            <a:miter lim="800000"/>
            <a:headEnd/>
            <a:tailEnd/>
          </a:ln>
          <a:effectLst/>
        </p:spPr>
        <p:txBody>
          <a:bodyPr wrap="none" anchor="ctr">
            <a:prstTxWarp prst="textNoShape">
              <a:avLst/>
            </a:prstTxWarp>
          </a:bodyPr>
          <a:lstStyle/>
          <a:p>
            <a:pPr algn="ctr"/>
            <a:endParaRPr lang="en-US">
              <a:solidFill>
                <a:srgbClr val="34679B"/>
              </a:solidFill>
            </a:endParaRPr>
          </a:p>
        </p:txBody>
      </p:sp>
      <p:sp>
        <p:nvSpPr>
          <p:cNvPr id="24598" name="Text Box 22"/>
          <p:cNvSpPr txBox="1">
            <a:spLocks noChangeArrowheads="1"/>
          </p:cNvSpPr>
          <p:nvPr/>
        </p:nvSpPr>
        <p:spPr bwMode="auto">
          <a:xfrm>
            <a:off x="3657600" y="2895600"/>
            <a:ext cx="1495425" cy="457200"/>
          </a:xfrm>
          <a:prstGeom prst="rect">
            <a:avLst/>
          </a:prstGeom>
          <a:noFill/>
          <a:ln w="9525">
            <a:noFill/>
            <a:miter lim="800000"/>
            <a:headEnd/>
            <a:tailEnd/>
          </a:ln>
          <a:effectLst/>
        </p:spPr>
        <p:txBody>
          <a:bodyPr wrap="none">
            <a:prstTxWarp prst="textNoShape">
              <a:avLst/>
            </a:prstTxWarp>
            <a:spAutoFit/>
          </a:bodyPr>
          <a:lstStyle/>
          <a:p>
            <a:r>
              <a:rPr lang="en-US" sz="2400"/>
              <a:t>2</a:t>
            </a:r>
            <a:r>
              <a:rPr lang="en-US" sz="2400" i="1"/>
              <a:t>x </a:t>
            </a:r>
            <a:r>
              <a:rPr lang="en-US" sz="2400"/>
              <a:t>+ 3</a:t>
            </a:r>
            <a:r>
              <a:rPr lang="en-US" sz="2400" i="1"/>
              <a:t>y</a:t>
            </a:r>
            <a:endParaRPr lang="en-US" sz="2400"/>
          </a:p>
        </p:txBody>
      </p:sp>
      <p:sp>
        <p:nvSpPr>
          <p:cNvPr id="24599" name="Text Box 23"/>
          <p:cNvSpPr txBox="1">
            <a:spLocks noChangeArrowheads="1"/>
          </p:cNvSpPr>
          <p:nvPr/>
        </p:nvSpPr>
        <p:spPr bwMode="auto">
          <a:xfrm>
            <a:off x="3657600" y="4270375"/>
            <a:ext cx="1495425" cy="457200"/>
          </a:xfrm>
          <a:prstGeom prst="rect">
            <a:avLst/>
          </a:prstGeom>
          <a:noFill/>
          <a:ln w="9525">
            <a:noFill/>
            <a:miter lim="800000"/>
            <a:headEnd/>
            <a:tailEnd/>
          </a:ln>
          <a:effectLst/>
        </p:spPr>
        <p:txBody>
          <a:bodyPr wrap="none">
            <a:prstTxWarp prst="textNoShape">
              <a:avLst/>
            </a:prstTxWarp>
            <a:spAutoFit/>
          </a:bodyPr>
          <a:lstStyle/>
          <a:p>
            <a:r>
              <a:rPr lang="en-US" sz="2400"/>
              <a:t>2</a:t>
            </a:r>
            <a:r>
              <a:rPr lang="en-US" sz="2400" i="1"/>
              <a:t>x </a:t>
            </a:r>
            <a:r>
              <a:rPr lang="en-US" sz="2400"/>
              <a:t>+ 3</a:t>
            </a:r>
            <a:r>
              <a:rPr lang="en-US" sz="2400" i="1"/>
              <a:t>y</a:t>
            </a:r>
            <a:endParaRPr lang="en-US" sz="2400"/>
          </a:p>
        </p:txBody>
      </p:sp>
      <p:sp>
        <p:nvSpPr>
          <p:cNvPr id="24600" name="Text Box 24"/>
          <p:cNvSpPr txBox="1">
            <a:spLocks noChangeArrowheads="1"/>
          </p:cNvSpPr>
          <p:nvPr/>
        </p:nvSpPr>
        <p:spPr bwMode="auto">
          <a:xfrm>
            <a:off x="5562600" y="3581400"/>
            <a:ext cx="1060450" cy="457200"/>
          </a:xfrm>
          <a:prstGeom prst="rect">
            <a:avLst/>
          </a:prstGeom>
          <a:noFill/>
          <a:ln w="9525">
            <a:noFill/>
            <a:miter lim="800000"/>
            <a:headEnd/>
            <a:tailEnd/>
          </a:ln>
          <a:effectLst/>
        </p:spPr>
        <p:txBody>
          <a:bodyPr wrap="none">
            <a:prstTxWarp prst="textNoShape">
              <a:avLst/>
            </a:prstTxWarp>
            <a:spAutoFit/>
          </a:bodyPr>
          <a:lstStyle/>
          <a:p>
            <a:r>
              <a:rPr lang="en-US" sz="2400" i="1"/>
              <a:t>x</a:t>
            </a:r>
            <a:r>
              <a:rPr lang="en-US" sz="2400"/>
              <a:t> + </a:t>
            </a:r>
            <a:r>
              <a:rPr lang="en-US" sz="2400" i="1"/>
              <a:t>y</a:t>
            </a:r>
          </a:p>
        </p:txBody>
      </p:sp>
      <p:sp>
        <p:nvSpPr>
          <p:cNvPr id="24601" name="Text Box 25"/>
          <p:cNvSpPr txBox="1">
            <a:spLocks noChangeArrowheads="1"/>
          </p:cNvSpPr>
          <p:nvPr/>
        </p:nvSpPr>
        <p:spPr bwMode="auto">
          <a:xfrm>
            <a:off x="1905000" y="3575050"/>
            <a:ext cx="1060450" cy="457200"/>
          </a:xfrm>
          <a:prstGeom prst="rect">
            <a:avLst/>
          </a:prstGeom>
          <a:noFill/>
          <a:ln w="9525">
            <a:noFill/>
            <a:miter lim="800000"/>
            <a:headEnd/>
            <a:tailEnd/>
          </a:ln>
          <a:effectLst/>
        </p:spPr>
        <p:txBody>
          <a:bodyPr wrap="none">
            <a:prstTxWarp prst="textNoShape">
              <a:avLst/>
            </a:prstTxWarp>
            <a:spAutoFit/>
          </a:bodyPr>
          <a:lstStyle/>
          <a:p>
            <a:r>
              <a:rPr lang="en-US" sz="2400" i="1"/>
              <a:t>x</a:t>
            </a:r>
            <a:r>
              <a:rPr lang="en-US" sz="2400"/>
              <a:t> + </a:t>
            </a:r>
            <a:r>
              <a:rPr lang="en-US" sz="2400" i="1"/>
              <a:t>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581"/>
                                        </p:tgtEl>
                                        <p:attrNameLst>
                                          <p:attrName>style.visibility</p:attrName>
                                        </p:attrNameLst>
                                      </p:cBhvr>
                                      <p:to>
                                        <p:strVal val="visible"/>
                                      </p:to>
                                    </p:set>
                                    <p:animEffect transition="in" filter="dissolve">
                                      <p:cBhvr>
                                        <p:cTn id="7" dur="500"/>
                                        <p:tgtEl>
                                          <p:spTgt spid="24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457200" y="1219200"/>
            <a:ext cx="8229600" cy="4724400"/>
          </a:xfrm>
          <a:prstGeom prst="rect">
            <a:avLst/>
          </a:prstGeom>
          <a:noFill/>
          <a:ln w="28575">
            <a:solidFill>
              <a:srgbClr val="DBDBDB"/>
            </a:solidFill>
            <a:miter lim="800000"/>
            <a:headEnd/>
            <a:tailEnd/>
          </a:ln>
          <a:effectLst/>
        </p:spPr>
        <p:txBody>
          <a:bodyPr>
            <a:prstTxWarp prst="textNoShape">
              <a:avLst/>
            </a:prstTxWarp>
          </a:bodyPr>
          <a:lstStyle/>
          <a:p>
            <a:r>
              <a:rPr lang="en-US" sz="2800">
                <a:solidFill>
                  <a:schemeClr val="accent2"/>
                </a:solidFill>
              </a:rPr>
              <a:t>Warm Up</a:t>
            </a:r>
            <a:endParaRPr lang="en-US" sz="2800" b="0"/>
          </a:p>
          <a:p>
            <a:r>
              <a:rPr lang="en-US" sz="2800"/>
              <a:t>Evaluate each expression for </a:t>
            </a:r>
            <a:r>
              <a:rPr lang="en-US" sz="2800" i="1"/>
              <a:t>y</a:t>
            </a:r>
            <a:r>
              <a:rPr lang="en-US" sz="2800"/>
              <a:t> = 3.</a:t>
            </a:r>
          </a:p>
          <a:p>
            <a:endParaRPr lang="en-US" sz="800"/>
          </a:p>
          <a:p>
            <a:endParaRPr lang="en-US" sz="800" b="0"/>
          </a:p>
          <a:p>
            <a:pPr>
              <a:lnSpc>
                <a:spcPct val="130000"/>
              </a:lnSpc>
            </a:pPr>
            <a:r>
              <a:rPr lang="en-US" sz="2800"/>
              <a:t>1.</a:t>
            </a:r>
            <a:r>
              <a:rPr lang="en-US" sz="2800" b="0"/>
              <a:t> </a:t>
            </a:r>
            <a:r>
              <a:rPr lang="en-US" sz="2800" b="0">
                <a:sym typeface="Symbol" pitchFamily="27" charset="2"/>
              </a:rPr>
              <a:t>3</a:t>
            </a:r>
            <a:r>
              <a:rPr lang="en-US" sz="2800" b="0" i="1">
                <a:sym typeface="Symbol" pitchFamily="27" charset="2"/>
              </a:rPr>
              <a:t>y</a:t>
            </a:r>
            <a:r>
              <a:rPr lang="en-US" sz="2800" b="0">
                <a:sym typeface="Symbol" pitchFamily="27" charset="2"/>
              </a:rPr>
              <a:t> + </a:t>
            </a:r>
            <a:r>
              <a:rPr lang="en-US" sz="2800" b="0" i="1">
                <a:sym typeface="Symbol" pitchFamily="27" charset="2"/>
              </a:rPr>
              <a:t>y</a:t>
            </a:r>
            <a:endParaRPr lang="en-US" sz="2800" b="0">
              <a:sym typeface="Symbol" pitchFamily="27" charset="2"/>
            </a:endParaRPr>
          </a:p>
          <a:p>
            <a:pPr>
              <a:lnSpc>
                <a:spcPct val="130000"/>
              </a:lnSpc>
            </a:pPr>
            <a:r>
              <a:rPr lang="en-US" sz="2800">
                <a:sym typeface="Symbol" pitchFamily="27" charset="2"/>
              </a:rPr>
              <a:t>2.</a:t>
            </a:r>
            <a:r>
              <a:rPr lang="en-US" sz="2800" b="0">
                <a:sym typeface="Symbol" pitchFamily="27" charset="2"/>
              </a:rPr>
              <a:t> 7</a:t>
            </a:r>
            <a:r>
              <a:rPr lang="en-US" sz="2800" b="0" i="1">
                <a:sym typeface="Symbol" pitchFamily="27" charset="2"/>
              </a:rPr>
              <a:t>y</a:t>
            </a:r>
            <a:endParaRPr lang="en-US" sz="2800" b="0">
              <a:sym typeface="Symbol" pitchFamily="27" charset="2"/>
            </a:endParaRPr>
          </a:p>
          <a:p>
            <a:pPr>
              <a:lnSpc>
                <a:spcPct val="130000"/>
              </a:lnSpc>
            </a:pPr>
            <a:r>
              <a:rPr lang="en-US" sz="2800">
                <a:sym typeface="Symbol" pitchFamily="27" charset="2"/>
              </a:rPr>
              <a:t>3.</a:t>
            </a:r>
            <a:r>
              <a:rPr lang="en-US" sz="2800" b="0">
                <a:sym typeface="Symbol" pitchFamily="27" charset="2"/>
              </a:rPr>
              <a:t> 10</a:t>
            </a:r>
            <a:r>
              <a:rPr lang="en-US" sz="2800" b="0" i="1">
                <a:sym typeface="Symbol" pitchFamily="27" charset="2"/>
              </a:rPr>
              <a:t>y</a:t>
            </a:r>
            <a:r>
              <a:rPr lang="en-US" sz="2800" b="0">
                <a:sym typeface="Symbol" pitchFamily="27" charset="2"/>
              </a:rPr>
              <a:t> – 4</a:t>
            </a:r>
            <a:r>
              <a:rPr lang="en-US" sz="2800" b="0" i="1">
                <a:sym typeface="Symbol" pitchFamily="27" charset="2"/>
              </a:rPr>
              <a:t>y</a:t>
            </a:r>
            <a:endParaRPr lang="en-US" sz="2800" b="0">
              <a:sym typeface="Symbol" pitchFamily="27" charset="2"/>
            </a:endParaRPr>
          </a:p>
          <a:p>
            <a:pPr>
              <a:lnSpc>
                <a:spcPct val="130000"/>
              </a:lnSpc>
            </a:pPr>
            <a:r>
              <a:rPr lang="en-US" sz="2800">
                <a:sym typeface="Symbol" pitchFamily="27" charset="2"/>
              </a:rPr>
              <a:t>4.</a:t>
            </a:r>
            <a:r>
              <a:rPr lang="en-US" sz="2800" b="0">
                <a:sym typeface="Symbol" pitchFamily="27" charset="2"/>
              </a:rPr>
              <a:t> 9</a:t>
            </a:r>
            <a:r>
              <a:rPr lang="en-US" sz="2800" b="0" i="1">
                <a:sym typeface="Symbol" pitchFamily="27" charset="2"/>
              </a:rPr>
              <a:t>y</a:t>
            </a:r>
            <a:endParaRPr lang="en-US" sz="2800" b="0">
              <a:sym typeface="Symbol" pitchFamily="27" charset="2"/>
            </a:endParaRPr>
          </a:p>
          <a:p>
            <a:pPr>
              <a:lnSpc>
                <a:spcPct val="130000"/>
              </a:lnSpc>
            </a:pPr>
            <a:r>
              <a:rPr lang="en-US" sz="2800">
                <a:sym typeface="Symbol" pitchFamily="27" charset="2"/>
              </a:rPr>
              <a:t>5.</a:t>
            </a:r>
            <a:r>
              <a:rPr lang="en-US" sz="2800" b="0">
                <a:sym typeface="Symbol" pitchFamily="27" charset="2"/>
              </a:rPr>
              <a:t> </a:t>
            </a:r>
            <a:r>
              <a:rPr lang="en-US" sz="2800" b="0" i="1">
                <a:sym typeface="Symbol" pitchFamily="27" charset="2"/>
              </a:rPr>
              <a:t>y</a:t>
            </a:r>
            <a:r>
              <a:rPr lang="en-US" sz="2800" b="0">
                <a:sym typeface="Symbol" pitchFamily="27" charset="2"/>
              </a:rPr>
              <a:t> + 5y + 6</a:t>
            </a:r>
            <a:r>
              <a:rPr lang="en-US" sz="2800" b="0" i="1">
                <a:sym typeface="Symbol" pitchFamily="27" charset="2"/>
              </a:rPr>
              <a:t>y</a:t>
            </a:r>
            <a:endParaRPr lang="en-US" sz="2800" b="0">
              <a:sym typeface="Symbol" pitchFamily="27" charset="2"/>
            </a:endParaRPr>
          </a:p>
          <a:p>
            <a:pPr>
              <a:lnSpc>
                <a:spcPct val="130000"/>
              </a:lnSpc>
            </a:pPr>
            <a:r>
              <a:rPr lang="en-US" sz="2800">
                <a:sym typeface="Symbol" pitchFamily="27" charset="2"/>
              </a:rPr>
              <a:t>6.</a:t>
            </a:r>
            <a:r>
              <a:rPr lang="en-US" sz="2800" b="0">
                <a:sym typeface="Symbol" pitchFamily="27" charset="2"/>
              </a:rPr>
              <a:t> 10</a:t>
            </a:r>
            <a:r>
              <a:rPr lang="en-US" sz="2800" b="0" i="1">
                <a:sym typeface="Symbol" pitchFamily="27" charset="2"/>
              </a:rPr>
              <a:t>y</a:t>
            </a:r>
            <a:r>
              <a:rPr lang="en-US" sz="2800" b="0">
                <a:solidFill>
                  <a:srgbClr val="FF0000"/>
                </a:solidFill>
              </a:rPr>
              <a:t>		</a:t>
            </a:r>
          </a:p>
        </p:txBody>
      </p:sp>
      <p:sp>
        <p:nvSpPr>
          <p:cNvPr id="4099" name="Text Box 3"/>
          <p:cNvSpPr txBox="1">
            <a:spLocks noChangeArrowheads="1"/>
          </p:cNvSpPr>
          <p:nvPr/>
        </p:nvSpPr>
        <p:spPr bwMode="auto">
          <a:xfrm>
            <a:off x="3881438" y="2451100"/>
            <a:ext cx="635000" cy="52387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2800" b="0">
                <a:solidFill>
                  <a:srgbClr val="FF3300"/>
                </a:solidFill>
                <a:sym typeface="Symbol" pitchFamily="27" charset="2"/>
              </a:rPr>
              <a:t>12</a:t>
            </a:r>
          </a:p>
        </p:txBody>
      </p:sp>
      <p:sp>
        <p:nvSpPr>
          <p:cNvPr id="4100" name="Text Box 4"/>
          <p:cNvSpPr txBox="1">
            <a:spLocks noChangeArrowheads="1"/>
          </p:cNvSpPr>
          <p:nvPr/>
        </p:nvSpPr>
        <p:spPr bwMode="auto">
          <a:xfrm>
            <a:off x="3876675" y="2984500"/>
            <a:ext cx="635000" cy="52387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2800" b="0">
                <a:solidFill>
                  <a:srgbClr val="FF3300"/>
                </a:solidFill>
                <a:sym typeface="Symbol" pitchFamily="27" charset="2"/>
              </a:rPr>
              <a:t>21</a:t>
            </a:r>
          </a:p>
        </p:txBody>
      </p:sp>
      <p:sp>
        <p:nvSpPr>
          <p:cNvPr id="4101" name="Text Box 5"/>
          <p:cNvSpPr txBox="1">
            <a:spLocks noChangeArrowheads="1"/>
          </p:cNvSpPr>
          <p:nvPr/>
        </p:nvSpPr>
        <p:spPr bwMode="auto">
          <a:xfrm>
            <a:off x="3876675" y="3517900"/>
            <a:ext cx="635000" cy="52387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2800" b="0">
                <a:solidFill>
                  <a:srgbClr val="FF3300"/>
                </a:solidFill>
                <a:sym typeface="Symbol" pitchFamily="27" charset="2"/>
              </a:rPr>
              <a:t>18</a:t>
            </a:r>
          </a:p>
        </p:txBody>
      </p:sp>
      <p:grpSp>
        <p:nvGrpSpPr>
          <p:cNvPr id="4102" name="Group 6"/>
          <p:cNvGrpSpPr>
            <a:grpSpLocks/>
          </p:cNvGrpSpPr>
          <p:nvPr/>
        </p:nvGrpSpPr>
        <p:grpSpPr bwMode="auto">
          <a:xfrm>
            <a:off x="0" y="0"/>
            <a:ext cx="9144000" cy="6862763"/>
            <a:chOff x="0" y="0"/>
            <a:chExt cx="5760" cy="4323"/>
          </a:xfrm>
        </p:grpSpPr>
        <p:pic>
          <p:nvPicPr>
            <p:cNvPr id="4103" name="Picture 7"/>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4104" name="Picture 8"/>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4105" name="Text Box 9"/>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4106" name="Text Box 10"/>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4107" name="Text Box 11"/>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4108" name="Text Box 12"/>
          <p:cNvSpPr txBox="1">
            <a:spLocks noChangeArrowheads="1"/>
          </p:cNvSpPr>
          <p:nvPr/>
        </p:nvSpPr>
        <p:spPr bwMode="auto">
          <a:xfrm>
            <a:off x="3886200" y="4114800"/>
            <a:ext cx="635000" cy="523875"/>
          </a:xfrm>
          <a:prstGeom prst="rect">
            <a:avLst/>
          </a:prstGeom>
          <a:noFill/>
          <a:ln w="9525">
            <a:noFill/>
            <a:miter lim="800000"/>
            <a:headEnd/>
            <a:tailEnd/>
          </a:ln>
          <a:effectLst/>
        </p:spPr>
        <p:txBody>
          <a:bodyPr wrap="none">
            <a:prstTxWarp prst="textNoShape">
              <a:avLst/>
            </a:prstTxWarp>
            <a:spAutoFit/>
          </a:bodyPr>
          <a:lstStyle/>
          <a:p>
            <a:r>
              <a:rPr lang="en-US" sz="2800" b="0">
                <a:solidFill>
                  <a:srgbClr val="FF3300"/>
                </a:solidFill>
              </a:rPr>
              <a:t>27</a:t>
            </a:r>
          </a:p>
        </p:txBody>
      </p:sp>
      <p:sp>
        <p:nvSpPr>
          <p:cNvPr id="4109" name="Text Box 13"/>
          <p:cNvSpPr txBox="1">
            <a:spLocks noChangeArrowheads="1"/>
          </p:cNvSpPr>
          <p:nvPr/>
        </p:nvSpPr>
        <p:spPr bwMode="auto">
          <a:xfrm>
            <a:off x="3860800" y="4662488"/>
            <a:ext cx="635000" cy="523875"/>
          </a:xfrm>
          <a:prstGeom prst="rect">
            <a:avLst/>
          </a:prstGeom>
          <a:noFill/>
          <a:ln w="9525">
            <a:noFill/>
            <a:miter lim="800000"/>
            <a:headEnd/>
            <a:tailEnd/>
          </a:ln>
          <a:effectLst/>
        </p:spPr>
        <p:txBody>
          <a:bodyPr wrap="none">
            <a:prstTxWarp prst="textNoShape">
              <a:avLst/>
            </a:prstTxWarp>
            <a:spAutoFit/>
          </a:bodyPr>
          <a:lstStyle/>
          <a:p>
            <a:r>
              <a:rPr lang="en-US" sz="2800" b="0">
                <a:solidFill>
                  <a:srgbClr val="FF3300"/>
                </a:solidFill>
              </a:rPr>
              <a:t>36</a:t>
            </a:r>
          </a:p>
        </p:txBody>
      </p:sp>
      <p:sp>
        <p:nvSpPr>
          <p:cNvPr id="4110" name="Text Box 14"/>
          <p:cNvSpPr txBox="1">
            <a:spLocks noChangeArrowheads="1"/>
          </p:cNvSpPr>
          <p:nvPr/>
        </p:nvSpPr>
        <p:spPr bwMode="auto">
          <a:xfrm>
            <a:off x="3854450" y="5195888"/>
            <a:ext cx="635000" cy="523875"/>
          </a:xfrm>
          <a:prstGeom prst="rect">
            <a:avLst/>
          </a:prstGeom>
          <a:noFill/>
          <a:ln w="9525">
            <a:noFill/>
            <a:miter lim="800000"/>
            <a:headEnd/>
            <a:tailEnd/>
          </a:ln>
          <a:effectLst/>
        </p:spPr>
        <p:txBody>
          <a:bodyPr wrap="none">
            <a:prstTxWarp prst="textNoShape">
              <a:avLst/>
            </a:prstTxWarp>
            <a:spAutoFit/>
          </a:bodyPr>
          <a:lstStyle/>
          <a:p>
            <a:r>
              <a:rPr lang="en-US" sz="2800" b="0">
                <a:solidFill>
                  <a:srgbClr val="FF3300"/>
                </a:solidFill>
              </a:rPr>
              <a:t>30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wipe(up)">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wipe(up)">
                                      <p:cBhvr>
                                        <p:cTn id="12" dur="500"/>
                                        <p:tgtEl>
                                          <p:spTgt spid="410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101"/>
                                        </p:tgtEl>
                                        <p:attrNameLst>
                                          <p:attrName>style.visibility</p:attrName>
                                        </p:attrNameLst>
                                      </p:cBhvr>
                                      <p:to>
                                        <p:strVal val="visible"/>
                                      </p:to>
                                    </p:set>
                                    <p:animEffect transition="in" filter="wipe(up)">
                                      <p:cBhvr>
                                        <p:cTn id="17" dur="500"/>
                                        <p:tgtEl>
                                          <p:spTgt spid="410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108"/>
                                        </p:tgtEl>
                                        <p:attrNameLst>
                                          <p:attrName>style.visibility</p:attrName>
                                        </p:attrNameLst>
                                      </p:cBhvr>
                                      <p:to>
                                        <p:strVal val="visible"/>
                                      </p:to>
                                    </p:set>
                                    <p:animEffect transition="in" filter="blinds(horizontal)">
                                      <p:cBhvr>
                                        <p:cTn id="22" dur="500"/>
                                        <p:tgtEl>
                                          <p:spTgt spid="4108"/>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4109"/>
                                        </p:tgtEl>
                                        <p:attrNameLst>
                                          <p:attrName>style.visibility</p:attrName>
                                        </p:attrNameLst>
                                      </p:cBhvr>
                                      <p:to>
                                        <p:strVal val="visible"/>
                                      </p:to>
                                    </p:set>
                                    <p:animEffect transition="in" filter="checkerboard(across)">
                                      <p:cBhvr>
                                        <p:cTn id="27" dur="500"/>
                                        <p:tgtEl>
                                          <p:spTgt spid="410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110"/>
                                        </p:tgtEl>
                                        <p:attrNameLst>
                                          <p:attrName>style.visibility</p:attrName>
                                        </p:attrNameLst>
                                      </p:cBhvr>
                                      <p:to>
                                        <p:strVal val="visible"/>
                                      </p:to>
                                    </p:set>
                                    <p:animEffect transition="in" filter="blinds(horizontal)">
                                      <p:cBhvr>
                                        <p:cTn id="32" dur="500"/>
                                        <p:tgtEl>
                                          <p:spTgt spid="4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autoUpdateAnimBg="0"/>
      <p:bldP spid="4100" grpId="0" autoUpdateAnimBg="0"/>
      <p:bldP spid="4101" grpId="0" autoUpdateAnimBg="0"/>
      <p:bldP spid="4108" grpId="0"/>
      <p:bldP spid="4109" grpId="0"/>
      <p:bldP spid="41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57200" y="1600200"/>
            <a:ext cx="8001000" cy="4267200"/>
          </a:xfrm>
          <a:prstGeom prst="rect">
            <a:avLst/>
          </a:prstGeom>
          <a:noFill/>
          <a:ln w="28575">
            <a:solidFill>
              <a:srgbClr val="DBDBDB"/>
            </a:solidFill>
            <a:miter lim="800000"/>
            <a:headEnd/>
            <a:tailEnd/>
          </a:ln>
          <a:effectLst/>
        </p:spPr>
        <p:txBody>
          <a:bodyPr>
            <a:prstTxWarp prst="textNoShape">
              <a:avLst/>
            </a:prstTxWarp>
          </a:bodyPr>
          <a:lstStyle/>
          <a:p>
            <a:pPr>
              <a:spcBef>
                <a:spcPct val="20000"/>
              </a:spcBef>
            </a:pPr>
            <a:r>
              <a:rPr lang="en-US" sz="2800">
                <a:solidFill>
                  <a:schemeClr val="accent2"/>
                </a:solidFill>
              </a:rPr>
              <a:t>Problem of the Day</a:t>
            </a:r>
            <a:endParaRPr lang="en-US" sz="2800" b="0">
              <a:solidFill>
                <a:srgbClr val="00B200"/>
              </a:solidFill>
            </a:endParaRPr>
          </a:p>
          <a:p>
            <a:pPr>
              <a:spcBef>
                <a:spcPct val="20000"/>
              </a:spcBef>
            </a:pPr>
            <a:endParaRPr lang="en-US" sz="800" b="0"/>
          </a:p>
          <a:p>
            <a:pPr>
              <a:spcBef>
                <a:spcPct val="20000"/>
              </a:spcBef>
            </a:pPr>
            <a:r>
              <a:rPr lang="en-US" sz="2800" b="0"/>
              <a:t>Emilia saved nickels, dimes, and quarters in a jar. When the jar was full, she counted the money. She had as many quarters as dimes, but twice as many nickels as dimes. If the jar had 844 coins, how much money had she saved?</a:t>
            </a:r>
            <a:endParaRPr lang="en-US" sz="2800" b="0">
              <a:solidFill>
                <a:srgbClr val="FF0000"/>
              </a:solidFill>
            </a:endParaRPr>
          </a:p>
        </p:txBody>
      </p:sp>
      <p:sp>
        <p:nvSpPr>
          <p:cNvPr id="5123" name="Text Box 3"/>
          <p:cNvSpPr txBox="1">
            <a:spLocks noChangeArrowheads="1"/>
          </p:cNvSpPr>
          <p:nvPr/>
        </p:nvSpPr>
        <p:spPr bwMode="auto">
          <a:xfrm>
            <a:off x="533400" y="4876800"/>
            <a:ext cx="2895600" cy="457200"/>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pPr>
            <a:r>
              <a:rPr lang="en-US" sz="2400">
                <a:solidFill>
                  <a:srgbClr val="FF3300"/>
                </a:solidFill>
              </a:rPr>
              <a:t>$94.95</a:t>
            </a:r>
          </a:p>
        </p:txBody>
      </p:sp>
      <p:grpSp>
        <p:nvGrpSpPr>
          <p:cNvPr id="5130" name="Group 10"/>
          <p:cNvGrpSpPr>
            <a:grpSpLocks/>
          </p:cNvGrpSpPr>
          <p:nvPr/>
        </p:nvGrpSpPr>
        <p:grpSpPr bwMode="auto">
          <a:xfrm>
            <a:off x="0" y="0"/>
            <a:ext cx="9144000" cy="6862763"/>
            <a:chOff x="0" y="0"/>
            <a:chExt cx="5760" cy="4323"/>
          </a:xfrm>
        </p:grpSpPr>
        <p:pic>
          <p:nvPicPr>
            <p:cNvPr id="5131" name="Picture 11"/>
            <p:cNvPicPr>
              <a:picLocks noChangeAspect="1" noChangeArrowheads="1"/>
            </p:cNvPicPr>
            <p:nvPr/>
          </p:nvPicPr>
          <p:blipFill>
            <a:blip r:embed="rId3"/>
            <a:srcRect/>
            <a:stretch>
              <a:fillRect/>
            </a:stretch>
          </p:blipFill>
          <p:spPr bwMode="auto">
            <a:xfrm>
              <a:off x="0" y="0"/>
              <a:ext cx="5760" cy="461"/>
            </a:xfrm>
            <a:prstGeom prst="rect">
              <a:avLst/>
            </a:prstGeom>
            <a:noFill/>
            <a:ln w="9525">
              <a:noFill/>
              <a:miter lim="800000"/>
              <a:headEnd/>
              <a:tailEnd/>
            </a:ln>
            <a:effectLst/>
          </p:spPr>
        </p:pic>
        <p:pic>
          <p:nvPicPr>
            <p:cNvPr id="5132" name="Picture 12"/>
            <p:cNvPicPr>
              <a:picLocks noChangeAspect="1" noChangeArrowheads="1"/>
            </p:cNvPicPr>
            <p:nvPr/>
          </p:nvPicPr>
          <p:blipFill>
            <a:blip r:embed="rId4"/>
            <a:srcRect/>
            <a:stretch>
              <a:fillRect/>
            </a:stretch>
          </p:blipFill>
          <p:spPr bwMode="auto">
            <a:xfrm>
              <a:off x="0" y="4129"/>
              <a:ext cx="5760" cy="192"/>
            </a:xfrm>
            <a:prstGeom prst="rect">
              <a:avLst/>
            </a:prstGeom>
            <a:noFill/>
            <a:ln w="9525">
              <a:noFill/>
              <a:miter lim="800000"/>
              <a:headEnd/>
              <a:tailEnd/>
            </a:ln>
            <a:effectLst/>
          </p:spPr>
        </p:pic>
        <p:sp>
          <p:nvSpPr>
            <p:cNvPr id="5133" name="Text Box 13"/>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5134" name="Text Box 14"/>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5135" name="Text Box 15"/>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dissolve">
                                      <p:cBhvr>
                                        <p:cTn id="7"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381000" y="2438400"/>
            <a:ext cx="8229600" cy="762000"/>
          </a:xfrm>
          <a:prstGeom prst="rect">
            <a:avLst/>
          </a:prstGeom>
          <a:noFill/>
          <a:ln w="28575">
            <a:solidFill>
              <a:srgbClr val="DBDBDB"/>
            </a:solidFill>
            <a:miter lim="800000"/>
            <a:headEnd/>
            <a:tailEnd/>
          </a:ln>
          <a:effectLst/>
        </p:spPr>
        <p:txBody>
          <a:bodyPr>
            <a:prstTxWarp prst="textNoShape">
              <a:avLst/>
            </a:prstTxWarp>
          </a:bodyPr>
          <a:lstStyle/>
          <a:p>
            <a:pPr>
              <a:spcBef>
                <a:spcPct val="20000"/>
              </a:spcBef>
            </a:pPr>
            <a:r>
              <a:rPr lang="en-US" sz="3000" b="0" i="1">
                <a:solidFill>
                  <a:srgbClr val="FF0000"/>
                </a:solidFill>
              </a:rPr>
              <a:t>Learn</a:t>
            </a:r>
            <a:r>
              <a:rPr lang="en-US" sz="3000" b="0"/>
              <a:t> to combine like terms.</a:t>
            </a:r>
            <a:r>
              <a:rPr lang="en-US" sz="3200" b="0">
                <a:latin typeface="Arial" pitchFamily="27" charset="0"/>
              </a:rPr>
              <a:t> </a:t>
            </a:r>
          </a:p>
        </p:txBody>
      </p:sp>
      <p:grpSp>
        <p:nvGrpSpPr>
          <p:cNvPr id="8201" name="Group 9"/>
          <p:cNvGrpSpPr>
            <a:grpSpLocks/>
          </p:cNvGrpSpPr>
          <p:nvPr/>
        </p:nvGrpSpPr>
        <p:grpSpPr bwMode="auto">
          <a:xfrm>
            <a:off x="0" y="0"/>
            <a:ext cx="9144000" cy="6862763"/>
            <a:chOff x="0" y="0"/>
            <a:chExt cx="5760" cy="4323"/>
          </a:xfrm>
        </p:grpSpPr>
        <p:pic>
          <p:nvPicPr>
            <p:cNvPr id="8202" name="Picture 10"/>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8203" name="Picture 11"/>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8204" name="Text Box 12"/>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8205" name="Text Box 13"/>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8206" name="Text Box 14"/>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8194">
                                            <p:txEl>
                                              <p:charRg st="4294967295" end="4294967295"/>
                                            </p:txEl>
                                          </p:spTgt>
                                        </p:tgtEl>
                                        <p:attrNameLst>
                                          <p:attrName>style.visibility</p:attrName>
                                        </p:attrNameLst>
                                      </p:cBhvr>
                                      <p:to>
                                        <p:strVal val="visible"/>
                                      </p:to>
                                    </p:set>
                                    <p:anim calcmode="lin" valueType="num">
                                      <p:cBhvr>
                                        <p:cTn id="7" dur="500" fill="hold"/>
                                        <p:tgtEl>
                                          <p:spTgt spid="8194">
                                            <p:txEl>
                                              <p:charRg st="4294967295" end="4294967295"/>
                                            </p:txEl>
                                          </p:spTgt>
                                        </p:tgtEl>
                                        <p:attrNameLst>
                                          <p:attrName>ppt_w</p:attrName>
                                        </p:attrNameLst>
                                      </p:cBhvr>
                                      <p:tavLst>
                                        <p:tav tm="0">
                                          <p:val>
                                            <p:fltVal val="0"/>
                                          </p:val>
                                        </p:tav>
                                        <p:tav tm="100000">
                                          <p:val>
                                            <p:strVal val="#ppt_w"/>
                                          </p:val>
                                        </p:tav>
                                      </p:tavLst>
                                    </p:anim>
                                    <p:anim calcmode="lin" valueType="num">
                                      <p:cBhvr>
                                        <p:cTn id="8" dur="500" fill="hold"/>
                                        <p:tgtEl>
                                          <p:spTgt spid="8194">
                                            <p:txEl>
                                              <p:charRg st="4294967295" end="4294967295"/>
                                            </p:txEl>
                                          </p:spTgt>
                                        </p:tgtEl>
                                        <p:attrNameLst>
                                          <p:attrName>ppt_h</p:attrName>
                                        </p:attrNameLst>
                                      </p:cBhvr>
                                      <p:tavLst>
                                        <p:tav tm="0">
                                          <p:val>
                                            <p:fltVal val="0"/>
                                          </p:val>
                                        </p:tav>
                                        <p:tav tm="100000">
                                          <p:val>
                                            <p:strVal val="#ppt_h"/>
                                          </p:val>
                                        </p:tav>
                                      </p:tavLst>
                                    </p:anim>
                                    <p:anim calcmode="lin" valueType="num">
                                      <p:cBhvr>
                                        <p:cTn id="9" dur="500" fill="hold"/>
                                        <p:tgtEl>
                                          <p:spTgt spid="8194">
                                            <p:txEl>
                                              <p:charRg st="4294967295" end="4294967295"/>
                                            </p:txEl>
                                          </p:spTgt>
                                        </p:tgtEl>
                                        <p:attrNameLst>
                                          <p:attrName>ppt_x</p:attrName>
                                        </p:attrNameLst>
                                      </p:cBhvr>
                                      <p:tavLst>
                                        <p:tav tm="0">
                                          <p:val>
                                            <p:fltVal val="0.5"/>
                                          </p:val>
                                        </p:tav>
                                        <p:tav tm="100000">
                                          <p:val>
                                            <p:strVal val="#ppt_x"/>
                                          </p:val>
                                        </p:tav>
                                      </p:tavLst>
                                    </p:anim>
                                    <p:anim calcmode="lin" valueType="num">
                                      <p:cBhvr>
                                        <p:cTn id="10" dur="500" fill="hold"/>
                                        <p:tgtEl>
                                          <p:spTgt spid="8194">
                                            <p:txEl>
                                              <p:charRg st="4294967295" end="4294967295"/>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1066800"/>
            <a:ext cx="9144000" cy="685800"/>
          </a:xfrm>
          <a:prstGeom prst="rect">
            <a:avLst/>
          </a:prstGeom>
          <a:noFill/>
          <a:ln w="9525">
            <a:noFill/>
            <a:miter lim="800000"/>
            <a:headEnd/>
            <a:tailEnd/>
          </a:ln>
          <a:effectLst/>
        </p:spPr>
        <p:txBody>
          <a:bodyPr anchor="ctr">
            <a:prstTxWarp prst="textNoShape">
              <a:avLst/>
            </a:prstTxWarp>
          </a:bodyPr>
          <a:lstStyle/>
          <a:p>
            <a:pPr algn="ctr"/>
            <a:r>
              <a:rPr lang="en-US" sz="4000" b="0">
                <a:solidFill>
                  <a:srgbClr val="006699"/>
                </a:solidFill>
                <a:latin typeface="Arial Black" pitchFamily="27" charset="0"/>
              </a:rPr>
              <a:t>Vocabulary</a:t>
            </a:r>
            <a:endParaRPr lang="en-US" sz="4400" b="0">
              <a:solidFill>
                <a:schemeClr val="tx2"/>
              </a:solidFill>
              <a:latin typeface="Arial" pitchFamily="27" charset="0"/>
            </a:endParaRPr>
          </a:p>
        </p:txBody>
      </p:sp>
      <p:sp>
        <p:nvSpPr>
          <p:cNvPr id="9219" name="Rectangle 3"/>
          <p:cNvSpPr>
            <a:spLocks noChangeArrowheads="1"/>
          </p:cNvSpPr>
          <p:nvPr/>
        </p:nvSpPr>
        <p:spPr bwMode="auto">
          <a:xfrm>
            <a:off x="914400" y="1828800"/>
            <a:ext cx="7315200" cy="1981200"/>
          </a:xfrm>
          <a:prstGeom prst="rect">
            <a:avLst/>
          </a:prstGeom>
          <a:noFill/>
          <a:ln w="28575">
            <a:solidFill>
              <a:srgbClr val="DBDBDB"/>
            </a:solidFill>
            <a:miter lim="800000"/>
            <a:headEnd/>
            <a:tailEnd/>
          </a:ln>
          <a:effectLst/>
        </p:spPr>
        <p:txBody>
          <a:bodyPr>
            <a:prstTxWarp prst="textNoShape">
              <a:avLst/>
            </a:prstTxWarp>
          </a:bodyPr>
          <a:lstStyle/>
          <a:p>
            <a:pPr marL="342900" indent="-342900">
              <a:lnSpc>
                <a:spcPct val="120000"/>
              </a:lnSpc>
              <a:spcBef>
                <a:spcPct val="20000"/>
              </a:spcBef>
            </a:pPr>
            <a:r>
              <a:rPr lang="en-US" sz="3200" b="0"/>
              <a:t>term</a:t>
            </a:r>
          </a:p>
          <a:p>
            <a:pPr marL="342900" indent="-342900">
              <a:lnSpc>
                <a:spcPct val="120000"/>
              </a:lnSpc>
            </a:pPr>
            <a:r>
              <a:rPr lang="en-US" sz="3200" b="0"/>
              <a:t>coefficient</a:t>
            </a:r>
          </a:p>
          <a:p>
            <a:pPr marL="342900" indent="-342900">
              <a:lnSpc>
                <a:spcPct val="120000"/>
              </a:lnSpc>
            </a:pPr>
            <a:r>
              <a:rPr lang="en-US" sz="3200" b="0"/>
              <a:t>like terms</a:t>
            </a:r>
          </a:p>
        </p:txBody>
      </p:sp>
      <p:sp>
        <p:nvSpPr>
          <p:cNvPr id="9220" name="Text Box 4"/>
          <p:cNvSpPr txBox="1">
            <a:spLocks noChangeArrowheads="1"/>
          </p:cNvSpPr>
          <p:nvPr/>
        </p:nvSpPr>
        <p:spPr bwMode="auto">
          <a:xfrm>
            <a:off x="1146175" y="92075"/>
            <a:ext cx="5559425" cy="579438"/>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b="0">
                <a:solidFill>
                  <a:schemeClr val="bg1"/>
                </a:solidFill>
                <a:latin typeface="Arial Black" pitchFamily="27" charset="0"/>
              </a:rPr>
              <a:t>Insert Lesson Title Here</a:t>
            </a:r>
            <a:endParaRPr lang="en-US" sz="2400" b="0"/>
          </a:p>
        </p:txBody>
      </p:sp>
      <p:grpSp>
        <p:nvGrpSpPr>
          <p:cNvPr id="9227" name="Group 11"/>
          <p:cNvGrpSpPr>
            <a:grpSpLocks/>
          </p:cNvGrpSpPr>
          <p:nvPr/>
        </p:nvGrpSpPr>
        <p:grpSpPr bwMode="auto">
          <a:xfrm>
            <a:off x="0" y="0"/>
            <a:ext cx="9144000" cy="6862763"/>
            <a:chOff x="0" y="0"/>
            <a:chExt cx="5760" cy="4323"/>
          </a:xfrm>
        </p:grpSpPr>
        <p:pic>
          <p:nvPicPr>
            <p:cNvPr id="9228" name="Picture 12"/>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9229" name="Picture 13"/>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9230" name="Text Box 14"/>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9231" name="Text Box 15"/>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9232" name="Text Box 16"/>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p:cTn id="7" dur="500" fill="hold"/>
                                        <p:tgtEl>
                                          <p:spTgt spid="9219">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9219">
                                            <p:txEl>
                                              <p:pRg st="0" end="0"/>
                                            </p:txEl>
                                          </p:spTgt>
                                        </p:tgtEl>
                                        <p:attrNameLst>
                                          <p:attrName>ppt_y</p:attrName>
                                        </p:attrNameLst>
                                      </p:cBhvr>
                                      <p:tavLst>
                                        <p:tav tm="0">
                                          <p:val>
                                            <p:strVal val="#ppt_y-#ppt_h/2"/>
                                          </p:val>
                                        </p:tav>
                                        <p:tav tm="100000">
                                          <p:val>
                                            <p:strVal val="#ppt_y"/>
                                          </p:val>
                                        </p:tav>
                                      </p:tavLst>
                                    </p:anim>
                                    <p:anim calcmode="lin" valueType="num">
                                      <p:cBhvr>
                                        <p:cTn id="9" dur="500" fill="hold"/>
                                        <p:tgtEl>
                                          <p:spTgt spid="9219">
                                            <p:txEl>
                                              <p:pRg st="0" end="0"/>
                                            </p:txEl>
                                          </p:spTgt>
                                        </p:tgtEl>
                                        <p:attrNameLst>
                                          <p:attrName>ppt_w</p:attrName>
                                        </p:attrNameLst>
                                      </p:cBhvr>
                                      <p:tavLst>
                                        <p:tav tm="0">
                                          <p:val>
                                            <p:strVal val="#ppt_w"/>
                                          </p:val>
                                        </p:tav>
                                        <p:tav tm="100000">
                                          <p:val>
                                            <p:strVal val="#ppt_w"/>
                                          </p:val>
                                        </p:tav>
                                      </p:tavLst>
                                    </p:anim>
                                    <p:anim calcmode="lin" valueType="num">
                                      <p:cBhvr>
                                        <p:cTn id="10" dur="500" fill="hold"/>
                                        <p:tgtEl>
                                          <p:spTgt spid="9219">
                                            <p:txEl>
                                              <p:pRg st="0" end="0"/>
                                            </p:txEl>
                                          </p:spTgt>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17" presetClass="entr" presetSubtype="1" fill="hold" grpId="0" nodeType="afterEffect">
                                  <p:stCondLst>
                                    <p:cond delay="0"/>
                                  </p:stCondLst>
                                  <p:childTnLst>
                                    <p:set>
                                      <p:cBhvr>
                                        <p:cTn id="13" dur="1" fill="hold">
                                          <p:stCondLst>
                                            <p:cond delay="0"/>
                                          </p:stCondLst>
                                        </p:cTn>
                                        <p:tgtEl>
                                          <p:spTgt spid="9219">
                                            <p:txEl>
                                              <p:pRg st="1" end="1"/>
                                            </p:txEl>
                                          </p:spTgt>
                                        </p:tgtEl>
                                        <p:attrNameLst>
                                          <p:attrName>style.visibility</p:attrName>
                                        </p:attrNameLst>
                                      </p:cBhvr>
                                      <p:to>
                                        <p:strVal val="visible"/>
                                      </p:to>
                                    </p:set>
                                    <p:anim calcmode="lin" valueType="num">
                                      <p:cBhvr>
                                        <p:cTn id="14" dur="500" fill="hold"/>
                                        <p:tgtEl>
                                          <p:spTgt spid="9219">
                                            <p:txEl>
                                              <p:pRg st="1" end="1"/>
                                            </p:txEl>
                                          </p:spTgt>
                                        </p:tgtEl>
                                        <p:attrNameLst>
                                          <p:attrName>ppt_x</p:attrName>
                                        </p:attrNameLst>
                                      </p:cBhvr>
                                      <p:tavLst>
                                        <p:tav tm="0">
                                          <p:val>
                                            <p:strVal val="#ppt_x"/>
                                          </p:val>
                                        </p:tav>
                                        <p:tav tm="100000">
                                          <p:val>
                                            <p:strVal val="#ppt_x"/>
                                          </p:val>
                                        </p:tav>
                                      </p:tavLst>
                                    </p:anim>
                                    <p:anim calcmode="lin" valueType="num">
                                      <p:cBhvr>
                                        <p:cTn id="15" dur="500" fill="hold"/>
                                        <p:tgtEl>
                                          <p:spTgt spid="9219">
                                            <p:txEl>
                                              <p:pRg st="1" end="1"/>
                                            </p:txEl>
                                          </p:spTgt>
                                        </p:tgtEl>
                                        <p:attrNameLst>
                                          <p:attrName>ppt_y</p:attrName>
                                        </p:attrNameLst>
                                      </p:cBhvr>
                                      <p:tavLst>
                                        <p:tav tm="0">
                                          <p:val>
                                            <p:strVal val="#ppt_y-#ppt_h/2"/>
                                          </p:val>
                                        </p:tav>
                                        <p:tav tm="100000">
                                          <p:val>
                                            <p:strVal val="#ppt_y"/>
                                          </p:val>
                                        </p:tav>
                                      </p:tavLst>
                                    </p:anim>
                                    <p:anim calcmode="lin" valueType="num">
                                      <p:cBhvr>
                                        <p:cTn id="16" dur="500" fill="hold"/>
                                        <p:tgtEl>
                                          <p:spTgt spid="9219">
                                            <p:txEl>
                                              <p:pRg st="1" end="1"/>
                                            </p:txEl>
                                          </p:spTgt>
                                        </p:tgtEl>
                                        <p:attrNameLst>
                                          <p:attrName>ppt_w</p:attrName>
                                        </p:attrNameLst>
                                      </p:cBhvr>
                                      <p:tavLst>
                                        <p:tav tm="0">
                                          <p:val>
                                            <p:strVal val="#ppt_w"/>
                                          </p:val>
                                        </p:tav>
                                        <p:tav tm="100000">
                                          <p:val>
                                            <p:strVal val="#ppt_w"/>
                                          </p:val>
                                        </p:tav>
                                      </p:tavLst>
                                    </p:anim>
                                    <p:anim calcmode="lin" valueType="num">
                                      <p:cBhvr>
                                        <p:cTn id="17" dur="500" fill="hold"/>
                                        <p:tgtEl>
                                          <p:spTgt spid="9219">
                                            <p:txEl>
                                              <p:pRg st="1" end="1"/>
                                            </p:txEl>
                                          </p:spTgt>
                                        </p:tgtEl>
                                        <p:attrNameLst>
                                          <p:attrName>ppt_h</p:attrName>
                                        </p:attrNameLst>
                                      </p:cBhvr>
                                      <p:tavLst>
                                        <p:tav tm="0">
                                          <p:val>
                                            <p:fltVal val="0"/>
                                          </p:val>
                                        </p:tav>
                                        <p:tav tm="100000">
                                          <p:val>
                                            <p:strVal val="#ppt_h"/>
                                          </p:val>
                                        </p:tav>
                                      </p:tavLst>
                                    </p:anim>
                                  </p:childTnLst>
                                </p:cTn>
                              </p:par>
                            </p:childTnLst>
                          </p:cTn>
                        </p:par>
                        <p:par>
                          <p:cTn id="18" fill="hold">
                            <p:stCondLst>
                              <p:cond delay="1000"/>
                            </p:stCondLst>
                            <p:childTnLst>
                              <p:par>
                                <p:cTn id="19" presetID="17" presetClass="entr" presetSubtype="1" fill="hold" grpId="0" nodeType="afterEffect">
                                  <p:stCondLst>
                                    <p:cond delay="0"/>
                                  </p:stCondLst>
                                  <p:childTnLst>
                                    <p:set>
                                      <p:cBhvr>
                                        <p:cTn id="20" dur="1" fill="hold">
                                          <p:stCondLst>
                                            <p:cond delay="0"/>
                                          </p:stCondLst>
                                        </p:cTn>
                                        <p:tgtEl>
                                          <p:spTgt spid="9219">
                                            <p:txEl>
                                              <p:pRg st="2" end="2"/>
                                            </p:txEl>
                                          </p:spTgt>
                                        </p:tgtEl>
                                        <p:attrNameLst>
                                          <p:attrName>style.visibility</p:attrName>
                                        </p:attrNameLst>
                                      </p:cBhvr>
                                      <p:to>
                                        <p:strVal val="visible"/>
                                      </p:to>
                                    </p:set>
                                    <p:anim calcmode="lin" valueType="num">
                                      <p:cBhvr>
                                        <p:cTn id="21" dur="500" fill="hold"/>
                                        <p:tgtEl>
                                          <p:spTgt spid="9219">
                                            <p:txEl>
                                              <p:pRg st="2" end="2"/>
                                            </p:txEl>
                                          </p:spTgt>
                                        </p:tgtEl>
                                        <p:attrNameLst>
                                          <p:attrName>ppt_x</p:attrName>
                                        </p:attrNameLst>
                                      </p:cBhvr>
                                      <p:tavLst>
                                        <p:tav tm="0">
                                          <p:val>
                                            <p:strVal val="#ppt_x"/>
                                          </p:val>
                                        </p:tav>
                                        <p:tav tm="100000">
                                          <p:val>
                                            <p:strVal val="#ppt_x"/>
                                          </p:val>
                                        </p:tav>
                                      </p:tavLst>
                                    </p:anim>
                                    <p:anim calcmode="lin" valueType="num">
                                      <p:cBhvr>
                                        <p:cTn id="22" dur="500" fill="hold"/>
                                        <p:tgtEl>
                                          <p:spTgt spid="9219">
                                            <p:txEl>
                                              <p:pRg st="2" end="2"/>
                                            </p:txEl>
                                          </p:spTgt>
                                        </p:tgtEl>
                                        <p:attrNameLst>
                                          <p:attrName>ppt_y</p:attrName>
                                        </p:attrNameLst>
                                      </p:cBhvr>
                                      <p:tavLst>
                                        <p:tav tm="0">
                                          <p:val>
                                            <p:strVal val="#ppt_y-#ppt_h/2"/>
                                          </p:val>
                                        </p:tav>
                                        <p:tav tm="100000">
                                          <p:val>
                                            <p:strVal val="#ppt_y"/>
                                          </p:val>
                                        </p:tav>
                                      </p:tavLst>
                                    </p:anim>
                                    <p:anim calcmode="lin" valueType="num">
                                      <p:cBhvr>
                                        <p:cTn id="23" dur="500" fill="hold"/>
                                        <p:tgtEl>
                                          <p:spTgt spid="9219">
                                            <p:txEl>
                                              <p:pRg st="2" end="2"/>
                                            </p:txEl>
                                          </p:spTgt>
                                        </p:tgtEl>
                                        <p:attrNameLst>
                                          <p:attrName>ppt_w</p:attrName>
                                        </p:attrNameLst>
                                      </p:cBhvr>
                                      <p:tavLst>
                                        <p:tav tm="0">
                                          <p:val>
                                            <p:strVal val="#ppt_w"/>
                                          </p:val>
                                        </p:tav>
                                        <p:tav tm="100000">
                                          <p:val>
                                            <p:strVal val="#ppt_w"/>
                                          </p:val>
                                        </p:tav>
                                      </p:tavLst>
                                    </p:anim>
                                    <p:anim calcmode="lin" valueType="num">
                                      <p:cBhvr>
                                        <p:cTn id="24" dur="500" fill="hold"/>
                                        <p:tgtEl>
                                          <p:spTgt spid="9219">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72" name="Group 8"/>
          <p:cNvGrpSpPr>
            <a:grpSpLocks/>
          </p:cNvGrpSpPr>
          <p:nvPr/>
        </p:nvGrpSpPr>
        <p:grpSpPr bwMode="auto">
          <a:xfrm>
            <a:off x="0" y="0"/>
            <a:ext cx="9144000" cy="6862763"/>
            <a:chOff x="0" y="0"/>
            <a:chExt cx="5760" cy="4323"/>
          </a:xfrm>
        </p:grpSpPr>
        <p:pic>
          <p:nvPicPr>
            <p:cNvPr id="11273" name="Picture 9"/>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11274" name="Picture 10"/>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11275" name="Text Box 11"/>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11276" name="Text Box 12"/>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11277" name="Text Box 13"/>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11278" name="Text Box 14"/>
          <p:cNvSpPr txBox="1">
            <a:spLocks noChangeArrowheads="1"/>
          </p:cNvSpPr>
          <p:nvPr/>
        </p:nvSpPr>
        <p:spPr bwMode="auto">
          <a:xfrm>
            <a:off x="990600" y="990600"/>
            <a:ext cx="7543800" cy="157162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400" b="0"/>
              <a:t>In the expression 7</a:t>
            </a:r>
            <a:r>
              <a:rPr lang="en-US" sz="2400" b="0" i="1"/>
              <a:t>x</a:t>
            </a:r>
            <a:r>
              <a:rPr lang="en-US" sz="2400" b="0"/>
              <a:t> + 5, 7</a:t>
            </a:r>
            <a:r>
              <a:rPr lang="en-US" sz="2400" b="0" i="1"/>
              <a:t>x</a:t>
            </a:r>
            <a:r>
              <a:rPr lang="en-US" sz="2400" b="0"/>
              <a:t> and 5 are called </a:t>
            </a:r>
            <a:r>
              <a:rPr lang="en-US" sz="2400" b="0" i="1"/>
              <a:t>terms</a:t>
            </a:r>
            <a:r>
              <a:rPr lang="en-US" sz="2400" b="0"/>
              <a:t>. A </a:t>
            </a:r>
            <a:r>
              <a:rPr lang="en-US" sz="2400" u="sng"/>
              <a:t>term</a:t>
            </a:r>
            <a:r>
              <a:rPr lang="en-US" sz="2400" b="0"/>
              <a:t> can be a number, a variable, or a product of numbers and variables. Terms in an expression are separated by + and –.</a:t>
            </a:r>
          </a:p>
        </p:txBody>
      </p:sp>
      <p:sp>
        <p:nvSpPr>
          <p:cNvPr id="11279" name="Text Box 15"/>
          <p:cNvSpPr txBox="1">
            <a:spLocks noChangeArrowheads="1"/>
          </p:cNvSpPr>
          <p:nvPr/>
        </p:nvSpPr>
        <p:spPr bwMode="auto">
          <a:xfrm>
            <a:off x="1143000" y="2711450"/>
            <a:ext cx="7467600" cy="45720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400" b="0"/>
              <a:t>7</a:t>
            </a:r>
            <a:r>
              <a:rPr lang="en-US" sz="2400" b="0" i="1"/>
              <a:t>x</a:t>
            </a:r>
            <a:r>
              <a:rPr lang="en-US" sz="2400" b="0"/>
              <a:t>    +    5    –    3</a:t>
            </a:r>
            <a:r>
              <a:rPr lang="en-US" sz="2400" b="0" i="1"/>
              <a:t>y</a:t>
            </a:r>
            <a:r>
              <a:rPr lang="en-US" sz="2400" b="0" baseline="30000"/>
              <a:t>2</a:t>
            </a:r>
            <a:r>
              <a:rPr lang="en-US" sz="2400" b="0"/>
              <a:t>  +   </a:t>
            </a:r>
            <a:r>
              <a:rPr lang="en-US" sz="2400" b="0" i="1"/>
              <a:t>y </a:t>
            </a:r>
            <a:r>
              <a:rPr lang="en-US" sz="2400" b="0"/>
              <a:t>+ </a:t>
            </a:r>
            <a:endParaRPr lang="en-US" sz="2400" b="0" i="1"/>
          </a:p>
        </p:txBody>
      </p:sp>
      <p:sp>
        <p:nvSpPr>
          <p:cNvPr id="11280" name="Text Box 16"/>
          <p:cNvSpPr txBox="1">
            <a:spLocks noChangeArrowheads="1"/>
          </p:cNvSpPr>
          <p:nvPr/>
        </p:nvSpPr>
        <p:spPr bwMode="auto">
          <a:xfrm>
            <a:off x="5946775" y="2590800"/>
            <a:ext cx="377825" cy="785813"/>
          </a:xfrm>
          <a:prstGeom prst="rect">
            <a:avLst/>
          </a:prstGeom>
          <a:noFill/>
          <a:ln w="9525">
            <a:noFill/>
            <a:miter lim="800000"/>
            <a:headEnd/>
            <a:tailEnd/>
          </a:ln>
          <a:effectLst/>
        </p:spPr>
        <p:txBody>
          <a:bodyPr wrap="none">
            <a:prstTxWarp prst="textNoShape">
              <a:avLst/>
            </a:prstTxWarp>
            <a:spAutoFit/>
          </a:bodyPr>
          <a:lstStyle/>
          <a:p>
            <a:r>
              <a:rPr lang="en-US" sz="2400" b="0" i="1" u="sng"/>
              <a:t>x</a:t>
            </a:r>
          </a:p>
          <a:p>
            <a:pPr>
              <a:lnSpc>
                <a:spcPct val="90000"/>
              </a:lnSpc>
            </a:pPr>
            <a:r>
              <a:rPr lang="en-US" sz="2400" b="0"/>
              <a:t>3</a:t>
            </a:r>
          </a:p>
        </p:txBody>
      </p:sp>
      <p:sp>
        <p:nvSpPr>
          <p:cNvPr id="11281" name="AutoShape 17"/>
          <p:cNvSpPr>
            <a:spLocks/>
          </p:cNvSpPr>
          <p:nvPr/>
        </p:nvSpPr>
        <p:spPr bwMode="auto">
          <a:xfrm rot="-5400000">
            <a:off x="1371600" y="2940050"/>
            <a:ext cx="152400" cy="609600"/>
          </a:xfrm>
          <a:prstGeom prst="leftBrace">
            <a:avLst>
              <a:gd name="adj1" fmla="val 33333"/>
              <a:gd name="adj2" fmla="val 50000"/>
            </a:avLst>
          </a:prstGeom>
          <a:noFill/>
          <a:ln w="28575">
            <a:solidFill>
              <a:srgbClr val="34679B"/>
            </a:solidFill>
            <a:round/>
            <a:headEnd/>
            <a:tailEnd/>
          </a:ln>
          <a:effectLst/>
        </p:spPr>
        <p:txBody>
          <a:bodyPr wrap="none" anchor="ctr">
            <a:prstTxWarp prst="textNoShape">
              <a:avLst/>
            </a:prstTxWarp>
          </a:bodyPr>
          <a:lstStyle/>
          <a:p>
            <a:endParaRPr lang="en-US"/>
          </a:p>
        </p:txBody>
      </p:sp>
      <p:sp>
        <p:nvSpPr>
          <p:cNvPr id="11282" name="AutoShape 18"/>
          <p:cNvSpPr>
            <a:spLocks/>
          </p:cNvSpPr>
          <p:nvPr/>
        </p:nvSpPr>
        <p:spPr bwMode="auto">
          <a:xfrm rot="-5400000">
            <a:off x="2743200" y="2940050"/>
            <a:ext cx="152400" cy="609600"/>
          </a:xfrm>
          <a:prstGeom prst="leftBrace">
            <a:avLst>
              <a:gd name="adj1" fmla="val 33333"/>
              <a:gd name="adj2" fmla="val 50000"/>
            </a:avLst>
          </a:prstGeom>
          <a:noFill/>
          <a:ln w="28575">
            <a:solidFill>
              <a:srgbClr val="34679B"/>
            </a:solidFill>
            <a:round/>
            <a:headEnd/>
            <a:tailEnd/>
          </a:ln>
          <a:effectLst/>
        </p:spPr>
        <p:txBody>
          <a:bodyPr wrap="none" anchor="ctr">
            <a:prstTxWarp prst="textNoShape">
              <a:avLst/>
            </a:prstTxWarp>
          </a:bodyPr>
          <a:lstStyle/>
          <a:p>
            <a:endParaRPr lang="en-US"/>
          </a:p>
        </p:txBody>
      </p:sp>
      <p:sp>
        <p:nvSpPr>
          <p:cNvPr id="11283" name="AutoShape 19"/>
          <p:cNvSpPr>
            <a:spLocks/>
          </p:cNvSpPr>
          <p:nvPr/>
        </p:nvSpPr>
        <p:spPr bwMode="auto">
          <a:xfrm rot="-5400000">
            <a:off x="4191000" y="2968625"/>
            <a:ext cx="152400" cy="609600"/>
          </a:xfrm>
          <a:prstGeom prst="leftBrace">
            <a:avLst>
              <a:gd name="adj1" fmla="val 33333"/>
              <a:gd name="adj2" fmla="val 50000"/>
            </a:avLst>
          </a:prstGeom>
          <a:noFill/>
          <a:ln w="28575">
            <a:solidFill>
              <a:srgbClr val="34679B"/>
            </a:solidFill>
            <a:round/>
            <a:headEnd/>
            <a:tailEnd/>
          </a:ln>
          <a:effectLst/>
        </p:spPr>
        <p:txBody>
          <a:bodyPr wrap="none" anchor="ctr">
            <a:prstTxWarp prst="textNoShape">
              <a:avLst/>
            </a:prstTxWarp>
          </a:bodyPr>
          <a:lstStyle/>
          <a:p>
            <a:endParaRPr lang="en-US"/>
          </a:p>
        </p:txBody>
      </p:sp>
      <p:sp>
        <p:nvSpPr>
          <p:cNvPr id="11284" name="AutoShape 20"/>
          <p:cNvSpPr>
            <a:spLocks/>
          </p:cNvSpPr>
          <p:nvPr/>
        </p:nvSpPr>
        <p:spPr bwMode="auto">
          <a:xfrm rot="-5400000">
            <a:off x="6096000" y="3016250"/>
            <a:ext cx="152400" cy="609600"/>
          </a:xfrm>
          <a:prstGeom prst="leftBrace">
            <a:avLst>
              <a:gd name="adj1" fmla="val 33333"/>
              <a:gd name="adj2" fmla="val 50000"/>
            </a:avLst>
          </a:prstGeom>
          <a:noFill/>
          <a:ln w="28575">
            <a:solidFill>
              <a:srgbClr val="34679B"/>
            </a:solidFill>
            <a:round/>
            <a:headEnd/>
            <a:tailEnd/>
          </a:ln>
          <a:effectLst/>
        </p:spPr>
        <p:txBody>
          <a:bodyPr wrap="none" anchor="ctr">
            <a:prstTxWarp prst="textNoShape">
              <a:avLst/>
            </a:prstTxWarp>
          </a:bodyPr>
          <a:lstStyle/>
          <a:p>
            <a:endParaRPr lang="en-US"/>
          </a:p>
        </p:txBody>
      </p:sp>
      <p:sp>
        <p:nvSpPr>
          <p:cNvPr id="11285" name="Text Box 21"/>
          <p:cNvSpPr txBox="1">
            <a:spLocks noChangeArrowheads="1"/>
          </p:cNvSpPr>
          <p:nvPr/>
        </p:nvSpPr>
        <p:spPr bwMode="auto">
          <a:xfrm>
            <a:off x="990600" y="3306763"/>
            <a:ext cx="863600" cy="396875"/>
          </a:xfrm>
          <a:prstGeom prst="rect">
            <a:avLst/>
          </a:prstGeom>
          <a:noFill/>
          <a:ln w="9525">
            <a:noFill/>
            <a:miter lim="800000"/>
            <a:headEnd/>
            <a:tailEnd/>
          </a:ln>
          <a:effectLst/>
        </p:spPr>
        <p:txBody>
          <a:bodyPr wrap="none">
            <a:prstTxWarp prst="textNoShape">
              <a:avLst/>
            </a:prstTxWarp>
            <a:spAutoFit/>
          </a:bodyPr>
          <a:lstStyle/>
          <a:p>
            <a:r>
              <a:rPr lang="en-US">
                <a:solidFill>
                  <a:srgbClr val="34679B"/>
                </a:solidFill>
              </a:rPr>
              <a:t>term</a:t>
            </a:r>
          </a:p>
        </p:txBody>
      </p:sp>
      <p:sp>
        <p:nvSpPr>
          <p:cNvPr id="11286" name="Text Box 22"/>
          <p:cNvSpPr txBox="1">
            <a:spLocks noChangeArrowheads="1"/>
          </p:cNvSpPr>
          <p:nvPr/>
        </p:nvSpPr>
        <p:spPr bwMode="auto">
          <a:xfrm>
            <a:off x="2365375" y="3321050"/>
            <a:ext cx="863600" cy="396875"/>
          </a:xfrm>
          <a:prstGeom prst="rect">
            <a:avLst/>
          </a:prstGeom>
          <a:noFill/>
          <a:ln w="9525">
            <a:noFill/>
            <a:miter lim="800000"/>
            <a:headEnd/>
            <a:tailEnd/>
          </a:ln>
          <a:effectLst/>
        </p:spPr>
        <p:txBody>
          <a:bodyPr wrap="none">
            <a:prstTxWarp prst="textNoShape">
              <a:avLst/>
            </a:prstTxWarp>
            <a:spAutoFit/>
          </a:bodyPr>
          <a:lstStyle/>
          <a:p>
            <a:r>
              <a:rPr lang="en-US">
                <a:solidFill>
                  <a:srgbClr val="34679B"/>
                </a:solidFill>
              </a:rPr>
              <a:t>term</a:t>
            </a:r>
          </a:p>
        </p:txBody>
      </p:sp>
      <p:sp>
        <p:nvSpPr>
          <p:cNvPr id="11287" name="Text Box 23"/>
          <p:cNvSpPr txBox="1">
            <a:spLocks noChangeArrowheads="1"/>
          </p:cNvSpPr>
          <p:nvPr/>
        </p:nvSpPr>
        <p:spPr bwMode="auto">
          <a:xfrm>
            <a:off x="3827463" y="3321050"/>
            <a:ext cx="863600" cy="396875"/>
          </a:xfrm>
          <a:prstGeom prst="rect">
            <a:avLst/>
          </a:prstGeom>
          <a:noFill/>
          <a:ln w="9525">
            <a:noFill/>
            <a:miter lim="800000"/>
            <a:headEnd/>
            <a:tailEnd/>
          </a:ln>
          <a:effectLst/>
        </p:spPr>
        <p:txBody>
          <a:bodyPr wrap="none">
            <a:prstTxWarp prst="textNoShape">
              <a:avLst/>
            </a:prstTxWarp>
            <a:spAutoFit/>
          </a:bodyPr>
          <a:lstStyle/>
          <a:p>
            <a:r>
              <a:rPr lang="en-US">
                <a:solidFill>
                  <a:srgbClr val="34679B"/>
                </a:solidFill>
              </a:rPr>
              <a:t>term</a:t>
            </a:r>
          </a:p>
        </p:txBody>
      </p:sp>
      <p:sp>
        <p:nvSpPr>
          <p:cNvPr id="11288" name="Text Box 24"/>
          <p:cNvSpPr txBox="1">
            <a:spLocks noChangeArrowheads="1"/>
          </p:cNvSpPr>
          <p:nvPr/>
        </p:nvSpPr>
        <p:spPr bwMode="auto">
          <a:xfrm>
            <a:off x="5715000" y="3354388"/>
            <a:ext cx="863600" cy="396875"/>
          </a:xfrm>
          <a:prstGeom prst="rect">
            <a:avLst/>
          </a:prstGeom>
          <a:noFill/>
          <a:ln w="9525">
            <a:noFill/>
            <a:miter lim="800000"/>
            <a:headEnd/>
            <a:tailEnd/>
          </a:ln>
          <a:effectLst/>
        </p:spPr>
        <p:txBody>
          <a:bodyPr wrap="none">
            <a:prstTxWarp prst="textNoShape">
              <a:avLst/>
            </a:prstTxWarp>
            <a:spAutoFit/>
          </a:bodyPr>
          <a:lstStyle/>
          <a:p>
            <a:r>
              <a:rPr lang="en-US">
                <a:solidFill>
                  <a:srgbClr val="34679B"/>
                </a:solidFill>
              </a:rPr>
              <a:t>term</a:t>
            </a:r>
          </a:p>
        </p:txBody>
      </p:sp>
      <p:sp>
        <p:nvSpPr>
          <p:cNvPr id="11289" name="Text Box 25"/>
          <p:cNvSpPr txBox="1">
            <a:spLocks noChangeArrowheads="1"/>
          </p:cNvSpPr>
          <p:nvPr/>
        </p:nvSpPr>
        <p:spPr bwMode="auto">
          <a:xfrm>
            <a:off x="990600" y="3733800"/>
            <a:ext cx="4724400" cy="26479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400" b="0"/>
              <a:t>In the term 7</a:t>
            </a:r>
            <a:r>
              <a:rPr lang="en-US" sz="2400" b="0" i="1"/>
              <a:t>x</a:t>
            </a:r>
            <a:r>
              <a:rPr lang="en-US" sz="2400" b="0"/>
              <a:t>, 7 is called the </a:t>
            </a:r>
            <a:r>
              <a:rPr lang="en-US" sz="2400" b="0" i="1"/>
              <a:t>coefficient</a:t>
            </a:r>
            <a:r>
              <a:rPr lang="en-US" sz="2400" b="0"/>
              <a:t>. A </a:t>
            </a:r>
            <a:r>
              <a:rPr lang="en-US" sz="2400" u="sng"/>
              <a:t>coefficient</a:t>
            </a:r>
            <a:r>
              <a:rPr lang="en-US" sz="2400" b="0"/>
              <a:t> is a number that is multiplied by a variable in an algebraic expression. A variable by itself, like </a:t>
            </a:r>
            <a:r>
              <a:rPr lang="en-US" sz="2400" b="0" i="1"/>
              <a:t>y</a:t>
            </a:r>
            <a:r>
              <a:rPr lang="en-US" sz="2400" b="0"/>
              <a:t>, has a coefficient of 1. So </a:t>
            </a:r>
            <a:r>
              <a:rPr lang="en-US" sz="2400" b="0" i="1"/>
              <a:t>y</a:t>
            </a:r>
            <a:r>
              <a:rPr lang="en-US" sz="2400" b="0"/>
              <a:t> = 1</a:t>
            </a:r>
            <a:r>
              <a:rPr lang="en-US" sz="2400" b="0" i="1"/>
              <a:t>y</a:t>
            </a:r>
            <a:r>
              <a:rPr lang="en-US" sz="2400" b="0"/>
              <a:t>.</a:t>
            </a:r>
          </a:p>
        </p:txBody>
      </p:sp>
      <p:sp>
        <p:nvSpPr>
          <p:cNvPr id="11290" name="WordArt 26"/>
          <p:cNvSpPr>
            <a:spLocks noChangeArrowheads="1" noChangeShapeType="1" noTextEdit="1"/>
          </p:cNvSpPr>
          <p:nvPr/>
        </p:nvSpPr>
        <p:spPr bwMode="auto">
          <a:xfrm>
            <a:off x="6829425" y="4413250"/>
            <a:ext cx="561975" cy="10287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blurRad="63500" dist="38099" dir="2700000" algn="ctr" rotWithShape="0">
                    <a:srgbClr val="990000">
                      <a:alpha val="74998"/>
                    </a:srgbClr>
                  </a:outerShdw>
                </a:effectLst>
                <a:latin typeface="Impact"/>
                <a:ea typeface="Impact"/>
                <a:cs typeface="Impact"/>
              </a:rPr>
              <a:t>7</a:t>
            </a:r>
          </a:p>
        </p:txBody>
      </p:sp>
      <p:sp>
        <p:nvSpPr>
          <p:cNvPr id="11291" name="WordArt 27"/>
          <p:cNvSpPr>
            <a:spLocks noChangeArrowheads="1" noChangeShapeType="1" noTextEdit="1"/>
          </p:cNvSpPr>
          <p:nvPr/>
        </p:nvSpPr>
        <p:spPr bwMode="auto">
          <a:xfrm>
            <a:off x="7391400" y="4718050"/>
            <a:ext cx="657225" cy="719138"/>
          </a:xfrm>
          <a:prstGeom prst="rect">
            <a:avLst/>
          </a:prstGeom>
        </p:spPr>
        <p:txBody>
          <a:bodyPr wrap="none" fromWordArt="1">
            <a:prstTxWarp prst="textPlain">
              <a:avLst>
                <a:gd name="adj" fmla="val 50000"/>
              </a:avLst>
            </a:prstTxWarp>
          </a:bodyPr>
          <a:lstStyle/>
          <a:p>
            <a:pPr algn="ctr"/>
            <a:r>
              <a:rPr lang="en-US" sz="3600" i="1" kern="10">
                <a:ln w="19050">
                  <a:solidFill>
                    <a:srgbClr val="99CCFF"/>
                  </a:solidFill>
                  <a:round/>
                  <a:headEnd/>
                  <a:tailEnd/>
                </a:ln>
                <a:solidFill>
                  <a:srgbClr val="FF0000"/>
                </a:solidFill>
                <a:effectLst>
                  <a:outerShdw blurRad="63500" dist="38099" dir="2700000" algn="ctr" rotWithShape="0">
                    <a:srgbClr val="990000">
                      <a:alpha val="74998"/>
                    </a:srgbClr>
                  </a:outerShdw>
                </a:effectLst>
                <a:latin typeface="Impact"/>
                <a:ea typeface="Impact"/>
                <a:cs typeface="Impact"/>
              </a:rPr>
              <a:t>x</a:t>
            </a:r>
          </a:p>
        </p:txBody>
      </p:sp>
      <p:sp>
        <p:nvSpPr>
          <p:cNvPr id="11292" name="Text Box 28"/>
          <p:cNvSpPr txBox="1">
            <a:spLocks noChangeArrowheads="1"/>
          </p:cNvSpPr>
          <p:nvPr/>
        </p:nvSpPr>
        <p:spPr bwMode="auto">
          <a:xfrm>
            <a:off x="5562600" y="3810000"/>
            <a:ext cx="1716088" cy="401638"/>
          </a:xfrm>
          <a:prstGeom prst="rect">
            <a:avLst/>
          </a:prstGeom>
          <a:noFill/>
          <a:ln w="9525">
            <a:noFill/>
            <a:miter lim="800000"/>
            <a:headEnd/>
            <a:tailEnd/>
          </a:ln>
          <a:effectLst/>
        </p:spPr>
        <p:txBody>
          <a:bodyPr wrap="none">
            <a:prstTxWarp prst="textNoShape">
              <a:avLst/>
            </a:prstTxWarp>
            <a:spAutoFit/>
          </a:bodyPr>
          <a:lstStyle/>
          <a:p>
            <a:r>
              <a:rPr lang="en-US">
                <a:solidFill>
                  <a:srgbClr val="34679B"/>
                </a:solidFill>
              </a:rPr>
              <a:t>Coefficient</a:t>
            </a:r>
          </a:p>
        </p:txBody>
      </p:sp>
      <p:sp>
        <p:nvSpPr>
          <p:cNvPr id="11293" name="Line 29"/>
          <p:cNvSpPr>
            <a:spLocks noChangeShapeType="1"/>
          </p:cNvSpPr>
          <p:nvPr/>
        </p:nvSpPr>
        <p:spPr bwMode="auto">
          <a:xfrm>
            <a:off x="6324600" y="4260850"/>
            <a:ext cx="381000" cy="228600"/>
          </a:xfrm>
          <a:prstGeom prst="line">
            <a:avLst/>
          </a:prstGeom>
          <a:noFill/>
          <a:ln w="38100">
            <a:solidFill>
              <a:srgbClr val="34679B"/>
            </a:solidFill>
            <a:round/>
            <a:headEnd/>
            <a:tailEnd type="triangle" w="med" len="med"/>
          </a:ln>
          <a:effectLst/>
        </p:spPr>
        <p:txBody>
          <a:bodyPr>
            <a:prstTxWarp prst="textNoShape">
              <a:avLst/>
            </a:prstTxWarp>
          </a:bodyPr>
          <a:lstStyle/>
          <a:p>
            <a:endParaRPr lang="en-US"/>
          </a:p>
        </p:txBody>
      </p:sp>
      <p:sp>
        <p:nvSpPr>
          <p:cNvPr id="11294" name="Text Box 30"/>
          <p:cNvSpPr txBox="1">
            <a:spLocks noChangeArrowheads="1"/>
          </p:cNvSpPr>
          <p:nvPr/>
        </p:nvSpPr>
        <p:spPr bwMode="auto">
          <a:xfrm>
            <a:off x="7756525" y="3835400"/>
            <a:ext cx="1365250" cy="401638"/>
          </a:xfrm>
          <a:prstGeom prst="rect">
            <a:avLst/>
          </a:prstGeom>
          <a:noFill/>
          <a:ln w="9525">
            <a:noFill/>
            <a:miter lim="800000"/>
            <a:headEnd/>
            <a:tailEnd/>
          </a:ln>
          <a:effectLst/>
        </p:spPr>
        <p:txBody>
          <a:bodyPr wrap="none">
            <a:prstTxWarp prst="textNoShape">
              <a:avLst/>
            </a:prstTxWarp>
            <a:spAutoFit/>
          </a:bodyPr>
          <a:lstStyle/>
          <a:p>
            <a:r>
              <a:rPr lang="en-US">
                <a:solidFill>
                  <a:srgbClr val="FF3300"/>
                </a:solidFill>
              </a:rPr>
              <a:t>Variable</a:t>
            </a:r>
          </a:p>
        </p:txBody>
      </p:sp>
      <p:sp>
        <p:nvSpPr>
          <p:cNvPr id="11295" name="Line 31"/>
          <p:cNvSpPr>
            <a:spLocks noChangeShapeType="1"/>
          </p:cNvSpPr>
          <p:nvPr/>
        </p:nvSpPr>
        <p:spPr bwMode="auto">
          <a:xfrm flipH="1">
            <a:off x="8077200" y="4184650"/>
            <a:ext cx="457200" cy="381000"/>
          </a:xfrm>
          <a:prstGeom prst="line">
            <a:avLst/>
          </a:prstGeom>
          <a:noFill/>
          <a:ln w="38100">
            <a:solidFill>
              <a:srgbClr val="FF3300"/>
            </a:solidFill>
            <a:round/>
            <a:headEnd/>
            <a:tailEnd type="triangle" w="med" len="med"/>
          </a:ln>
          <a:effectLst/>
        </p:spPr>
        <p:txBody>
          <a:bodyPr>
            <a:prstTxWarp prst="textNoShape">
              <a:avLst/>
            </a:prstTxWarp>
          </a:bodyPr>
          <a:lstStyle/>
          <a:p>
            <a:endParaRPr lang="en-US"/>
          </a:p>
        </p:txBody>
      </p:sp>
      <p:sp>
        <p:nvSpPr>
          <p:cNvPr id="11296" name="AutoShape 32"/>
          <p:cNvSpPr>
            <a:spLocks/>
          </p:cNvSpPr>
          <p:nvPr/>
        </p:nvSpPr>
        <p:spPr bwMode="auto">
          <a:xfrm rot="-5400000">
            <a:off x="5232400" y="2998788"/>
            <a:ext cx="152400" cy="609600"/>
          </a:xfrm>
          <a:prstGeom prst="leftBrace">
            <a:avLst>
              <a:gd name="adj1" fmla="val 33333"/>
              <a:gd name="adj2" fmla="val 50000"/>
            </a:avLst>
          </a:prstGeom>
          <a:noFill/>
          <a:ln w="28575">
            <a:solidFill>
              <a:srgbClr val="34679B"/>
            </a:solidFill>
            <a:round/>
            <a:headEnd/>
            <a:tailEnd/>
          </a:ln>
          <a:effectLst/>
        </p:spPr>
        <p:txBody>
          <a:bodyPr wrap="none" anchor="ctr">
            <a:prstTxWarp prst="textNoShape">
              <a:avLst/>
            </a:prstTxWarp>
          </a:bodyPr>
          <a:lstStyle/>
          <a:p>
            <a:endParaRPr lang="en-US"/>
          </a:p>
        </p:txBody>
      </p:sp>
      <p:sp>
        <p:nvSpPr>
          <p:cNvPr id="11297" name="Text Box 33"/>
          <p:cNvSpPr txBox="1">
            <a:spLocks noChangeArrowheads="1"/>
          </p:cNvSpPr>
          <p:nvPr/>
        </p:nvSpPr>
        <p:spPr bwMode="auto">
          <a:xfrm>
            <a:off x="4851400" y="3336925"/>
            <a:ext cx="863600" cy="396875"/>
          </a:xfrm>
          <a:prstGeom prst="rect">
            <a:avLst/>
          </a:prstGeom>
          <a:noFill/>
          <a:ln w="9525">
            <a:noFill/>
            <a:miter lim="800000"/>
            <a:headEnd/>
            <a:tailEnd/>
          </a:ln>
          <a:effectLst/>
        </p:spPr>
        <p:txBody>
          <a:bodyPr wrap="none">
            <a:prstTxWarp prst="textNoShape">
              <a:avLst/>
            </a:prstTxWarp>
            <a:spAutoFit/>
          </a:bodyPr>
          <a:lstStyle/>
          <a:p>
            <a:r>
              <a:rPr lang="en-US">
                <a:solidFill>
                  <a:srgbClr val="34679B"/>
                </a:solidFill>
              </a:rPr>
              <a:t>term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1279"/>
                                        </p:tgtEl>
                                        <p:attrNameLst>
                                          <p:attrName>style.visibility</p:attrName>
                                        </p:attrNameLst>
                                      </p:cBhvr>
                                      <p:to>
                                        <p:strVal val="visible"/>
                                      </p:to>
                                    </p:set>
                                    <p:anim calcmode="lin" valueType="num">
                                      <p:cBhvr>
                                        <p:cTn id="7" dur="500" fill="hold"/>
                                        <p:tgtEl>
                                          <p:spTgt spid="11279"/>
                                        </p:tgtEl>
                                        <p:attrNameLst>
                                          <p:attrName>ppt_w</p:attrName>
                                        </p:attrNameLst>
                                      </p:cBhvr>
                                      <p:tavLst>
                                        <p:tav tm="0">
                                          <p:val>
                                            <p:fltVal val="0"/>
                                          </p:val>
                                        </p:tav>
                                        <p:tav tm="100000">
                                          <p:val>
                                            <p:strVal val="#ppt_w"/>
                                          </p:val>
                                        </p:tav>
                                      </p:tavLst>
                                    </p:anim>
                                    <p:anim calcmode="lin" valueType="num">
                                      <p:cBhvr>
                                        <p:cTn id="8" dur="500" fill="hold"/>
                                        <p:tgtEl>
                                          <p:spTgt spid="11279"/>
                                        </p:tgtEl>
                                        <p:attrNameLst>
                                          <p:attrName>ppt_h</p:attrName>
                                        </p:attrNameLst>
                                      </p:cBhvr>
                                      <p:tavLst>
                                        <p:tav tm="0">
                                          <p:val>
                                            <p:fltVal val="0"/>
                                          </p:val>
                                        </p:tav>
                                        <p:tav tm="100000">
                                          <p:val>
                                            <p:strVal val="#ppt_h"/>
                                          </p:val>
                                        </p:tav>
                                      </p:tavLst>
                                    </p:anim>
                                    <p:anim calcmode="lin" valueType="num">
                                      <p:cBhvr>
                                        <p:cTn id="9" dur="500" fill="hold"/>
                                        <p:tgtEl>
                                          <p:spTgt spid="11279"/>
                                        </p:tgtEl>
                                        <p:attrNameLst>
                                          <p:attrName>style.rotation</p:attrName>
                                        </p:attrNameLst>
                                      </p:cBhvr>
                                      <p:tavLst>
                                        <p:tav tm="0">
                                          <p:val>
                                            <p:fltVal val="360"/>
                                          </p:val>
                                        </p:tav>
                                        <p:tav tm="100000">
                                          <p:val>
                                            <p:fltVal val="0"/>
                                          </p:val>
                                        </p:tav>
                                      </p:tavLst>
                                    </p:anim>
                                    <p:animEffect transition="in" filter="fade">
                                      <p:cBhvr>
                                        <p:cTn id="10" dur="500"/>
                                        <p:tgtEl>
                                          <p:spTgt spid="11279"/>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1280"/>
                                        </p:tgtEl>
                                        <p:attrNameLst>
                                          <p:attrName>style.visibility</p:attrName>
                                        </p:attrNameLst>
                                      </p:cBhvr>
                                      <p:to>
                                        <p:strVal val="visible"/>
                                      </p:to>
                                    </p:set>
                                    <p:anim calcmode="lin" valueType="num">
                                      <p:cBhvr>
                                        <p:cTn id="13" dur="500" fill="hold"/>
                                        <p:tgtEl>
                                          <p:spTgt spid="11280"/>
                                        </p:tgtEl>
                                        <p:attrNameLst>
                                          <p:attrName>ppt_w</p:attrName>
                                        </p:attrNameLst>
                                      </p:cBhvr>
                                      <p:tavLst>
                                        <p:tav tm="0">
                                          <p:val>
                                            <p:fltVal val="0"/>
                                          </p:val>
                                        </p:tav>
                                        <p:tav tm="100000">
                                          <p:val>
                                            <p:strVal val="#ppt_w"/>
                                          </p:val>
                                        </p:tav>
                                      </p:tavLst>
                                    </p:anim>
                                    <p:anim calcmode="lin" valueType="num">
                                      <p:cBhvr>
                                        <p:cTn id="14" dur="500" fill="hold"/>
                                        <p:tgtEl>
                                          <p:spTgt spid="11280"/>
                                        </p:tgtEl>
                                        <p:attrNameLst>
                                          <p:attrName>ppt_h</p:attrName>
                                        </p:attrNameLst>
                                      </p:cBhvr>
                                      <p:tavLst>
                                        <p:tav tm="0">
                                          <p:val>
                                            <p:fltVal val="0"/>
                                          </p:val>
                                        </p:tav>
                                        <p:tav tm="100000">
                                          <p:val>
                                            <p:strVal val="#ppt_h"/>
                                          </p:val>
                                        </p:tav>
                                      </p:tavLst>
                                    </p:anim>
                                    <p:anim calcmode="lin" valueType="num">
                                      <p:cBhvr>
                                        <p:cTn id="15" dur="500" fill="hold"/>
                                        <p:tgtEl>
                                          <p:spTgt spid="11280"/>
                                        </p:tgtEl>
                                        <p:attrNameLst>
                                          <p:attrName>style.rotation</p:attrName>
                                        </p:attrNameLst>
                                      </p:cBhvr>
                                      <p:tavLst>
                                        <p:tav tm="0">
                                          <p:val>
                                            <p:fltVal val="360"/>
                                          </p:val>
                                        </p:tav>
                                        <p:tav tm="100000">
                                          <p:val>
                                            <p:fltVal val="0"/>
                                          </p:val>
                                        </p:tav>
                                      </p:tavLst>
                                    </p:anim>
                                    <p:animEffect transition="in" filter="fade">
                                      <p:cBhvr>
                                        <p:cTn id="16" dur="500"/>
                                        <p:tgtEl>
                                          <p:spTgt spid="1128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1281"/>
                                        </p:tgtEl>
                                        <p:attrNameLst>
                                          <p:attrName>style.visibility</p:attrName>
                                        </p:attrNameLst>
                                      </p:cBhvr>
                                      <p:to>
                                        <p:strVal val="visible"/>
                                      </p:to>
                                    </p:set>
                                    <p:animEffect transition="in" filter="wipe(left)">
                                      <p:cBhvr>
                                        <p:cTn id="21" dur="1000"/>
                                        <p:tgtEl>
                                          <p:spTgt spid="1128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1282"/>
                                        </p:tgtEl>
                                        <p:attrNameLst>
                                          <p:attrName>style.visibility</p:attrName>
                                        </p:attrNameLst>
                                      </p:cBhvr>
                                      <p:to>
                                        <p:strVal val="visible"/>
                                      </p:to>
                                    </p:set>
                                    <p:animEffect transition="in" filter="wipe(left)">
                                      <p:cBhvr>
                                        <p:cTn id="24" dur="1000"/>
                                        <p:tgtEl>
                                          <p:spTgt spid="1128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1283"/>
                                        </p:tgtEl>
                                        <p:attrNameLst>
                                          <p:attrName>style.visibility</p:attrName>
                                        </p:attrNameLst>
                                      </p:cBhvr>
                                      <p:to>
                                        <p:strVal val="visible"/>
                                      </p:to>
                                    </p:set>
                                    <p:animEffect transition="in" filter="wipe(left)">
                                      <p:cBhvr>
                                        <p:cTn id="27" dur="1000"/>
                                        <p:tgtEl>
                                          <p:spTgt spid="11283"/>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1284"/>
                                        </p:tgtEl>
                                        <p:attrNameLst>
                                          <p:attrName>style.visibility</p:attrName>
                                        </p:attrNameLst>
                                      </p:cBhvr>
                                      <p:to>
                                        <p:strVal val="visible"/>
                                      </p:to>
                                    </p:set>
                                    <p:animEffect transition="in" filter="wipe(left)">
                                      <p:cBhvr>
                                        <p:cTn id="30" dur="1000"/>
                                        <p:tgtEl>
                                          <p:spTgt spid="1128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1285"/>
                                        </p:tgtEl>
                                        <p:attrNameLst>
                                          <p:attrName>style.visibility</p:attrName>
                                        </p:attrNameLst>
                                      </p:cBhvr>
                                      <p:to>
                                        <p:strVal val="visible"/>
                                      </p:to>
                                    </p:set>
                                    <p:animEffect transition="in" filter="wipe(left)">
                                      <p:cBhvr>
                                        <p:cTn id="33" dur="1000"/>
                                        <p:tgtEl>
                                          <p:spTgt spid="11285"/>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286"/>
                                        </p:tgtEl>
                                        <p:attrNameLst>
                                          <p:attrName>style.visibility</p:attrName>
                                        </p:attrNameLst>
                                      </p:cBhvr>
                                      <p:to>
                                        <p:strVal val="visible"/>
                                      </p:to>
                                    </p:set>
                                    <p:animEffect transition="in" filter="wipe(left)">
                                      <p:cBhvr>
                                        <p:cTn id="36" dur="1000"/>
                                        <p:tgtEl>
                                          <p:spTgt spid="1128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1287"/>
                                        </p:tgtEl>
                                        <p:attrNameLst>
                                          <p:attrName>style.visibility</p:attrName>
                                        </p:attrNameLst>
                                      </p:cBhvr>
                                      <p:to>
                                        <p:strVal val="visible"/>
                                      </p:to>
                                    </p:set>
                                    <p:animEffect transition="in" filter="wipe(left)">
                                      <p:cBhvr>
                                        <p:cTn id="39" dur="1000"/>
                                        <p:tgtEl>
                                          <p:spTgt spid="11287"/>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288"/>
                                        </p:tgtEl>
                                        <p:attrNameLst>
                                          <p:attrName>style.visibility</p:attrName>
                                        </p:attrNameLst>
                                      </p:cBhvr>
                                      <p:to>
                                        <p:strVal val="visible"/>
                                      </p:to>
                                    </p:set>
                                    <p:animEffect transition="in" filter="wipe(left)">
                                      <p:cBhvr>
                                        <p:cTn id="42" dur="1000"/>
                                        <p:tgtEl>
                                          <p:spTgt spid="1128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1296"/>
                                        </p:tgtEl>
                                        <p:attrNameLst>
                                          <p:attrName>style.visibility</p:attrName>
                                        </p:attrNameLst>
                                      </p:cBhvr>
                                      <p:to>
                                        <p:strVal val="visible"/>
                                      </p:to>
                                    </p:set>
                                    <p:animEffect transition="in" filter="wipe(left)">
                                      <p:cBhvr>
                                        <p:cTn id="45" dur="1000"/>
                                        <p:tgtEl>
                                          <p:spTgt spid="1129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1297"/>
                                        </p:tgtEl>
                                        <p:attrNameLst>
                                          <p:attrName>style.visibility</p:attrName>
                                        </p:attrNameLst>
                                      </p:cBhvr>
                                      <p:to>
                                        <p:strVal val="visible"/>
                                      </p:to>
                                    </p:set>
                                    <p:animEffect transition="in" filter="wipe(left)">
                                      <p:cBhvr>
                                        <p:cTn id="48" dur="1000"/>
                                        <p:tgtEl>
                                          <p:spTgt spid="11297"/>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11289"/>
                                        </p:tgtEl>
                                        <p:attrNameLst>
                                          <p:attrName>style.visibility</p:attrName>
                                        </p:attrNameLst>
                                      </p:cBhvr>
                                      <p:to>
                                        <p:strVal val="visible"/>
                                      </p:to>
                                    </p:set>
                                    <p:animEffect transition="in" filter="dissolve">
                                      <p:cBhvr>
                                        <p:cTn id="53" dur="1000"/>
                                        <p:tgtEl>
                                          <p:spTgt spid="11289"/>
                                        </p:tgtEl>
                                      </p:cBhvr>
                                    </p:animEffect>
                                  </p:childTnLst>
                                </p:cTn>
                              </p:par>
                            </p:childTnLst>
                          </p:cTn>
                        </p:par>
                      </p:childTnLst>
                    </p:cTn>
                  </p:par>
                  <p:par>
                    <p:cTn id="54" fill="hold">
                      <p:stCondLst>
                        <p:cond delay="indefinite"/>
                      </p:stCondLst>
                      <p:childTnLst>
                        <p:par>
                          <p:cTn id="55" fill="hold">
                            <p:stCondLst>
                              <p:cond delay="0"/>
                            </p:stCondLst>
                            <p:childTnLst>
                              <p:par>
                                <p:cTn id="56" presetID="49" presetClass="entr" presetSubtype="0" decel="100000" fill="hold" grpId="0" nodeType="clickEffect">
                                  <p:stCondLst>
                                    <p:cond delay="0"/>
                                  </p:stCondLst>
                                  <p:childTnLst>
                                    <p:set>
                                      <p:cBhvr>
                                        <p:cTn id="57" dur="1" fill="hold">
                                          <p:stCondLst>
                                            <p:cond delay="0"/>
                                          </p:stCondLst>
                                        </p:cTn>
                                        <p:tgtEl>
                                          <p:spTgt spid="11290"/>
                                        </p:tgtEl>
                                        <p:attrNameLst>
                                          <p:attrName>style.visibility</p:attrName>
                                        </p:attrNameLst>
                                      </p:cBhvr>
                                      <p:to>
                                        <p:strVal val="visible"/>
                                      </p:to>
                                    </p:set>
                                    <p:anim calcmode="lin" valueType="num">
                                      <p:cBhvr>
                                        <p:cTn id="58" dur="1000" fill="hold"/>
                                        <p:tgtEl>
                                          <p:spTgt spid="11290"/>
                                        </p:tgtEl>
                                        <p:attrNameLst>
                                          <p:attrName>ppt_w</p:attrName>
                                        </p:attrNameLst>
                                      </p:cBhvr>
                                      <p:tavLst>
                                        <p:tav tm="0">
                                          <p:val>
                                            <p:fltVal val="0"/>
                                          </p:val>
                                        </p:tav>
                                        <p:tav tm="100000">
                                          <p:val>
                                            <p:strVal val="#ppt_w"/>
                                          </p:val>
                                        </p:tav>
                                      </p:tavLst>
                                    </p:anim>
                                    <p:anim calcmode="lin" valueType="num">
                                      <p:cBhvr>
                                        <p:cTn id="59" dur="1000" fill="hold"/>
                                        <p:tgtEl>
                                          <p:spTgt spid="11290"/>
                                        </p:tgtEl>
                                        <p:attrNameLst>
                                          <p:attrName>ppt_h</p:attrName>
                                        </p:attrNameLst>
                                      </p:cBhvr>
                                      <p:tavLst>
                                        <p:tav tm="0">
                                          <p:val>
                                            <p:fltVal val="0"/>
                                          </p:val>
                                        </p:tav>
                                        <p:tav tm="100000">
                                          <p:val>
                                            <p:strVal val="#ppt_h"/>
                                          </p:val>
                                        </p:tav>
                                      </p:tavLst>
                                    </p:anim>
                                    <p:anim calcmode="lin" valueType="num">
                                      <p:cBhvr>
                                        <p:cTn id="60" dur="1000" fill="hold"/>
                                        <p:tgtEl>
                                          <p:spTgt spid="11290"/>
                                        </p:tgtEl>
                                        <p:attrNameLst>
                                          <p:attrName>style.rotation</p:attrName>
                                        </p:attrNameLst>
                                      </p:cBhvr>
                                      <p:tavLst>
                                        <p:tav tm="0">
                                          <p:val>
                                            <p:fltVal val="360"/>
                                          </p:val>
                                        </p:tav>
                                        <p:tav tm="100000">
                                          <p:val>
                                            <p:fltVal val="0"/>
                                          </p:val>
                                        </p:tav>
                                      </p:tavLst>
                                    </p:anim>
                                    <p:animEffect transition="in" filter="fade">
                                      <p:cBhvr>
                                        <p:cTn id="61" dur="1000"/>
                                        <p:tgtEl>
                                          <p:spTgt spid="11290"/>
                                        </p:tgtEl>
                                      </p:cBhvr>
                                    </p:animEffect>
                                  </p:childTnLst>
                                </p:cTn>
                              </p:par>
                              <p:par>
                                <p:cTn id="62" presetID="49" presetClass="entr" presetSubtype="0" decel="100000" fill="hold" grpId="0" nodeType="withEffect">
                                  <p:stCondLst>
                                    <p:cond delay="0"/>
                                  </p:stCondLst>
                                  <p:childTnLst>
                                    <p:set>
                                      <p:cBhvr>
                                        <p:cTn id="63" dur="1" fill="hold">
                                          <p:stCondLst>
                                            <p:cond delay="0"/>
                                          </p:stCondLst>
                                        </p:cTn>
                                        <p:tgtEl>
                                          <p:spTgt spid="11291"/>
                                        </p:tgtEl>
                                        <p:attrNameLst>
                                          <p:attrName>style.visibility</p:attrName>
                                        </p:attrNameLst>
                                      </p:cBhvr>
                                      <p:to>
                                        <p:strVal val="visible"/>
                                      </p:to>
                                    </p:set>
                                    <p:anim calcmode="lin" valueType="num">
                                      <p:cBhvr>
                                        <p:cTn id="64" dur="1000" fill="hold"/>
                                        <p:tgtEl>
                                          <p:spTgt spid="11291"/>
                                        </p:tgtEl>
                                        <p:attrNameLst>
                                          <p:attrName>ppt_w</p:attrName>
                                        </p:attrNameLst>
                                      </p:cBhvr>
                                      <p:tavLst>
                                        <p:tav tm="0">
                                          <p:val>
                                            <p:fltVal val="0"/>
                                          </p:val>
                                        </p:tav>
                                        <p:tav tm="100000">
                                          <p:val>
                                            <p:strVal val="#ppt_w"/>
                                          </p:val>
                                        </p:tav>
                                      </p:tavLst>
                                    </p:anim>
                                    <p:anim calcmode="lin" valueType="num">
                                      <p:cBhvr>
                                        <p:cTn id="65" dur="1000" fill="hold"/>
                                        <p:tgtEl>
                                          <p:spTgt spid="11291"/>
                                        </p:tgtEl>
                                        <p:attrNameLst>
                                          <p:attrName>ppt_h</p:attrName>
                                        </p:attrNameLst>
                                      </p:cBhvr>
                                      <p:tavLst>
                                        <p:tav tm="0">
                                          <p:val>
                                            <p:fltVal val="0"/>
                                          </p:val>
                                        </p:tav>
                                        <p:tav tm="100000">
                                          <p:val>
                                            <p:strVal val="#ppt_h"/>
                                          </p:val>
                                        </p:tav>
                                      </p:tavLst>
                                    </p:anim>
                                    <p:anim calcmode="lin" valueType="num">
                                      <p:cBhvr>
                                        <p:cTn id="66" dur="1000" fill="hold"/>
                                        <p:tgtEl>
                                          <p:spTgt spid="11291"/>
                                        </p:tgtEl>
                                        <p:attrNameLst>
                                          <p:attrName>style.rotation</p:attrName>
                                        </p:attrNameLst>
                                      </p:cBhvr>
                                      <p:tavLst>
                                        <p:tav tm="0">
                                          <p:val>
                                            <p:fltVal val="360"/>
                                          </p:val>
                                        </p:tav>
                                        <p:tav tm="100000">
                                          <p:val>
                                            <p:fltVal val="0"/>
                                          </p:val>
                                        </p:tav>
                                      </p:tavLst>
                                    </p:anim>
                                    <p:animEffect transition="in" filter="fade">
                                      <p:cBhvr>
                                        <p:cTn id="67" dur="1000"/>
                                        <p:tgtEl>
                                          <p:spTgt spid="11291"/>
                                        </p:tgtEl>
                                      </p:cBhvr>
                                    </p:animEffect>
                                  </p:childTnLst>
                                </p:cTn>
                              </p:par>
                              <p:par>
                                <p:cTn id="68" presetID="49" presetClass="entr" presetSubtype="0" decel="100000" fill="hold" grpId="0" nodeType="withEffect">
                                  <p:stCondLst>
                                    <p:cond delay="0"/>
                                  </p:stCondLst>
                                  <p:childTnLst>
                                    <p:set>
                                      <p:cBhvr>
                                        <p:cTn id="69" dur="1" fill="hold">
                                          <p:stCondLst>
                                            <p:cond delay="0"/>
                                          </p:stCondLst>
                                        </p:cTn>
                                        <p:tgtEl>
                                          <p:spTgt spid="11292"/>
                                        </p:tgtEl>
                                        <p:attrNameLst>
                                          <p:attrName>style.visibility</p:attrName>
                                        </p:attrNameLst>
                                      </p:cBhvr>
                                      <p:to>
                                        <p:strVal val="visible"/>
                                      </p:to>
                                    </p:set>
                                    <p:anim calcmode="lin" valueType="num">
                                      <p:cBhvr>
                                        <p:cTn id="70" dur="1000" fill="hold"/>
                                        <p:tgtEl>
                                          <p:spTgt spid="11292"/>
                                        </p:tgtEl>
                                        <p:attrNameLst>
                                          <p:attrName>ppt_w</p:attrName>
                                        </p:attrNameLst>
                                      </p:cBhvr>
                                      <p:tavLst>
                                        <p:tav tm="0">
                                          <p:val>
                                            <p:fltVal val="0"/>
                                          </p:val>
                                        </p:tav>
                                        <p:tav tm="100000">
                                          <p:val>
                                            <p:strVal val="#ppt_w"/>
                                          </p:val>
                                        </p:tav>
                                      </p:tavLst>
                                    </p:anim>
                                    <p:anim calcmode="lin" valueType="num">
                                      <p:cBhvr>
                                        <p:cTn id="71" dur="1000" fill="hold"/>
                                        <p:tgtEl>
                                          <p:spTgt spid="11292"/>
                                        </p:tgtEl>
                                        <p:attrNameLst>
                                          <p:attrName>ppt_h</p:attrName>
                                        </p:attrNameLst>
                                      </p:cBhvr>
                                      <p:tavLst>
                                        <p:tav tm="0">
                                          <p:val>
                                            <p:fltVal val="0"/>
                                          </p:val>
                                        </p:tav>
                                        <p:tav tm="100000">
                                          <p:val>
                                            <p:strVal val="#ppt_h"/>
                                          </p:val>
                                        </p:tav>
                                      </p:tavLst>
                                    </p:anim>
                                    <p:anim calcmode="lin" valueType="num">
                                      <p:cBhvr>
                                        <p:cTn id="72" dur="1000" fill="hold"/>
                                        <p:tgtEl>
                                          <p:spTgt spid="11292"/>
                                        </p:tgtEl>
                                        <p:attrNameLst>
                                          <p:attrName>style.rotation</p:attrName>
                                        </p:attrNameLst>
                                      </p:cBhvr>
                                      <p:tavLst>
                                        <p:tav tm="0">
                                          <p:val>
                                            <p:fltVal val="360"/>
                                          </p:val>
                                        </p:tav>
                                        <p:tav tm="100000">
                                          <p:val>
                                            <p:fltVal val="0"/>
                                          </p:val>
                                        </p:tav>
                                      </p:tavLst>
                                    </p:anim>
                                    <p:animEffect transition="in" filter="fade">
                                      <p:cBhvr>
                                        <p:cTn id="73" dur="1000"/>
                                        <p:tgtEl>
                                          <p:spTgt spid="11292"/>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11293"/>
                                        </p:tgtEl>
                                        <p:attrNameLst>
                                          <p:attrName>style.visibility</p:attrName>
                                        </p:attrNameLst>
                                      </p:cBhvr>
                                      <p:to>
                                        <p:strVal val="visible"/>
                                      </p:to>
                                    </p:set>
                                    <p:anim calcmode="lin" valueType="num">
                                      <p:cBhvr>
                                        <p:cTn id="76" dur="1000" fill="hold"/>
                                        <p:tgtEl>
                                          <p:spTgt spid="11293"/>
                                        </p:tgtEl>
                                        <p:attrNameLst>
                                          <p:attrName>ppt_w</p:attrName>
                                        </p:attrNameLst>
                                      </p:cBhvr>
                                      <p:tavLst>
                                        <p:tav tm="0">
                                          <p:val>
                                            <p:fltVal val="0"/>
                                          </p:val>
                                        </p:tav>
                                        <p:tav tm="100000">
                                          <p:val>
                                            <p:strVal val="#ppt_w"/>
                                          </p:val>
                                        </p:tav>
                                      </p:tavLst>
                                    </p:anim>
                                    <p:anim calcmode="lin" valueType="num">
                                      <p:cBhvr>
                                        <p:cTn id="77" dur="1000" fill="hold"/>
                                        <p:tgtEl>
                                          <p:spTgt spid="11293"/>
                                        </p:tgtEl>
                                        <p:attrNameLst>
                                          <p:attrName>ppt_h</p:attrName>
                                        </p:attrNameLst>
                                      </p:cBhvr>
                                      <p:tavLst>
                                        <p:tav tm="0">
                                          <p:val>
                                            <p:fltVal val="0"/>
                                          </p:val>
                                        </p:tav>
                                        <p:tav tm="100000">
                                          <p:val>
                                            <p:strVal val="#ppt_h"/>
                                          </p:val>
                                        </p:tav>
                                      </p:tavLst>
                                    </p:anim>
                                    <p:anim calcmode="lin" valueType="num">
                                      <p:cBhvr>
                                        <p:cTn id="78" dur="1000" fill="hold"/>
                                        <p:tgtEl>
                                          <p:spTgt spid="11293"/>
                                        </p:tgtEl>
                                        <p:attrNameLst>
                                          <p:attrName>style.rotation</p:attrName>
                                        </p:attrNameLst>
                                      </p:cBhvr>
                                      <p:tavLst>
                                        <p:tav tm="0">
                                          <p:val>
                                            <p:fltVal val="360"/>
                                          </p:val>
                                        </p:tav>
                                        <p:tav tm="100000">
                                          <p:val>
                                            <p:fltVal val="0"/>
                                          </p:val>
                                        </p:tav>
                                      </p:tavLst>
                                    </p:anim>
                                    <p:animEffect transition="in" filter="fade">
                                      <p:cBhvr>
                                        <p:cTn id="79" dur="1000"/>
                                        <p:tgtEl>
                                          <p:spTgt spid="11293"/>
                                        </p:tgtEl>
                                      </p:cBhvr>
                                    </p:animEffect>
                                  </p:childTnLst>
                                </p:cTn>
                              </p:par>
                              <p:par>
                                <p:cTn id="80" presetID="49" presetClass="entr" presetSubtype="0" decel="100000" fill="hold" grpId="0" nodeType="withEffect">
                                  <p:stCondLst>
                                    <p:cond delay="0"/>
                                  </p:stCondLst>
                                  <p:childTnLst>
                                    <p:set>
                                      <p:cBhvr>
                                        <p:cTn id="81" dur="1" fill="hold">
                                          <p:stCondLst>
                                            <p:cond delay="0"/>
                                          </p:stCondLst>
                                        </p:cTn>
                                        <p:tgtEl>
                                          <p:spTgt spid="11294"/>
                                        </p:tgtEl>
                                        <p:attrNameLst>
                                          <p:attrName>style.visibility</p:attrName>
                                        </p:attrNameLst>
                                      </p:cBhvr>
                                      <p:to>
                                        <p:strVal val="visible"/>
                                      </p:to>
                                    </p:set>
                                    <p:anim calcmode="lin" valueType="num">
                                      <p:cBhvr>
                                        <p:cTn id="82" dur="1000" fill="hold"/>
                                        <p:tgtEl>
                                          <p:spTgt spid="11294"/>
                                        </p:tgtEl>
                                        <p:attrNameLst>
                                          <p:attrName>ppt_w</p:attrName>
                                        </p:attrNameLst>
                                      </p:cBhvr>
                                      <p:tavLst>
                                        <p:tav tm="0">
                                          <p:val>
                                            <p:fltVal val="0"/>
                                          </p:val>
                                        </p:tav>
                                        <p:tav tm="100000">
                                          <p:val>
                                            <p:strVal val="#ppt_w"/>
                                          </p:val>
                                        </p:tav>
                                      </p:tavLst>
                                    </p:anim>
                                    <p:anim calcmode="lin" valueType="num">
                                      <p:cBhvr>
                                        <p:cTn id="83" dur="1000" fill="hold"/>
                                        <p:tgtEl>
                                          <p:spTgt spid="11294"/>
                                        </p:tgtEl>
                                        <p:attrNameLst>
                                          <p:attrName>ppt_h</p:attrName>
                                        </p:attrNameLst>
                                      </p:cBhvr>
                                      <p:tavLst>
                                        <p:tav tm="0">
                                          <p:val>
                                            <p:fltVal val="0"/>
                                          </p:val>
                                        </p:tav>
                                        <p:tav tm="100000">
                                          <p:val>
                                            <p:strVal val="#ppt_h"/>
                                          </p:val>
                                        </p:tav>
                                      </p:tavLst>
                                    </p:anim>
                                    <p:anim calcmode="lin" valueType="num">
                                      <p:cBhvr>
                                        <p:cTn id="84" dur="1000" fill="hold"/>
                                        <p:tgtEl>
                                          <p:spTgt spid="11294"/>
                                        </p:tgtEl>
                                        <p:attrNameLst>
                                          <p:attrName>style.rotation</p:attrName>
                                        </p:attrNameLst>
                                      </p:cBhvr>
                                      <p:tavLst>
                                        <p:tav tm="0">
                                          <p:val>
                                            <p:fltVal val="360"/>
                                          </p:val>
                                        </p:tav>
                                        <p:tav tm="100000">
                                          <p:val>
                                            <p:fltVal val="0"/>
                                          </p:val>
                                        </p:tav>
                                      </p:tavLst>
                                    </p:anim>
                                    <p:animEffect transition="in" filter="fade">
                                      <p:cBhvr>
                                        <p:cTn id="85" dur="1000"/>
                                        <p:tgtEl>
                                          <p:spTgt spid="11294"/>
                                        </p:tgtEl>
                                      </p:cBhvr>
                                    </p:animEffect>
                                  </p:childTnLst>
                                </p:cTn>
                              </p:par>
                              <p:par>
                                <p:cTn id="86" presetID="49" presetClass="entr" presetSubtype="0" decel="100000" fill="hold" grpId="0" nodeType="withEffect">
                                  <p:stCondLst>
                                    <p:cond delay="0"/>
                                  </p:stCondLst>
                                  <p:childTnLst>
                                    <p:set>
                                      <p:cBhvr>
                                        <p:cTn id="87" dur="1" fill="hold">
                                          <p:stCondLst>
                                            <p:cond delay="0"/>
                                          </p:stCondLst>
                                        </p:cTn>
                                        <p:tgtEl>
                                          <p:spTgt spid="11295"/>
                                        </p:tgtEl>
                                        <p:attrNameLst>
                                          <p:attrName>style.visibility</p:attrName>
                                        </p:attrNameLst>
                                      </p:cBhvr>
                                      <p:to>
                                        <p:strVal val="visible"/>
                                      </p:to>
                                    </p:set>
                                    <p:anim calcmode="lin" valueType="num">
                                      <p:cBhvr>
                                        <p:cTn id="88" dur="1000" fill="hold"/>
                                        <p:tgtEl>
                                          <p:spTgt spid="11295"/>
                                        </p:tgtEl>
                                        <p:attrNameLst>
                                          <p:attrName>ppt_w</p:attrName>
                                        </p:attrNameLst>
                                      </p:cBhvr>
                                      <p:tavLst>
                                        <p:tav tm="0">
                                          <p:val>
                                            <p:fltVal val="0"/>
                                          </p:val>
                                        </p:tav>
                                        <p:tav tm="100000">
                                          <p:val>
                                            <p:strVal val="#ppt_w"/>
                                          </p:val>
                                        </p:tav>
                                      </p:tavLst>
                                    </p:anim>
                                    <p:anim calcmode="lin" valueType="num">
                                      <p:cBhvr>
                                        <p:cTn id="89" dur="1000" fill="hold"/>
                                        <p:tgtEl>
                                          <p:spTgt spid="11295"/>
                                        </p:tgtEl>
                                        <p:attrNameLst>
                                          <p:attrName>ppt_h</p:attrName>
                                        </p:attrNameLst>
                                      </p:cBhvr>
                                      <p:tavLst>
                                        <p:tav tm="0">
                                          <p:val>
                                            <p:fltVal val="0"/>
                                          </p:val>
                                        </p:tav>
                                        <p:tav tm="100000">
                                          <p:val>
                                            <p:strVal val="#ppt_h"/>
                                          </p:val>
                                        </p:tav>
                                      </p:tavLst>
                                    </p:anim>
                                    <p:anim calcmode="lin" valueType="num">
                                      <p:cBhvr>
                                        <p:cTn id="90" dur="1000" fill="hold"/>
                                        <p:tgtEl>
                                          <p:spTgt spid="11295"/>
                                        </p:tgtEl>
                                        <p:attrNameLst>
                                          <p:attrName>style.rotation</p:attrName>
                                        </p:attrNameLst>
                                      </p:cBhvr>
                                      <p:tavLst>
                                        <p:tav tm="0">
                                          <p:val>
                                            <p:fltVal val="360"/>
                                          </p:val>
                                        </p:tav>
                                        <p:tav tm="100000">
                                          <p:val>
                                            <p:fltVal val="0"/>
                                          </p:val>
                                        </p:tav>
                                      </p:tavLst>
                                    </p:anim>
                                    <p:animEffect transition="in" filter="fade">
                                      <p:cBhvr>
                                        <p:cTn id="91" dur="1000"/>
                                        <p:tgtEl>
                                          <p:spTgt spid="11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9" grpId="0"/>
      <p:bldP spid="11280" grpId="0"/>
      <p:bldP spid="11281" grpId="0" animBg="1"/>
      <p:bldP spid="11282" grpId="0" animBg="1"/>
      <p:bldP spid="11283" grpId="0" animBg="1"/>
      <p:bldP spid="11284" grpId="0" animBg="1"/>
      <p:bldP spid="11285" grpId="0"/>
      <p:bldP spid="11286" grpId="0"/>
      <p:bldP spid="11287" grpId="0"/>
      <p:bldP spid="11288" grpId="0"/>
      <p:bldP spid="11289" grpId="0"/>
      <p:bldP spid="11290" grpId="0" animBg="1"/>
      <p:bldP spid="11291" grpId="0" animBg="1"/>
      <p:bldP spid="11292" grpId="0"/>
      <p:bldP spid="11293" grpId="0" animBg="1"/>
      <p:bldP spid="11294" grpId="0"/>
      <p:bldP spid="11295" grpId="0" animBg="1"/>
      <p:bldP spid="11296" grpId="0" animBg="1"/>
      <p:bldP spid="1129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6" name="Group 8"/>
          <p:cNvGrpSpPr>
            <a:grpSpLocks/>
          </p:cNvGrpSpPr>
          <p:nvPr/>
        </p:nvGrpSpPr>
        <p:grpSpPr bwMode="auto">
          <a:xfrm>
            <a:off x="0" y="0"/>
            <a:ext cx="9144000" cy="6862763"/>
            <a:chOff x="0" y="0"/>
            <a:chExt cx="5760" cy="4323"/>
          </a:xfrm>
        </p:grpSpPr>
        <p:pic>
          <p:nvPicPr>
            <p:cNvPr id="12297" name="Picture 9"/>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12298" name="Picture 10"/>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12299" name="Text Box 11"/>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12300" name="Text Box 12"/>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12301" name="Text Box 13"/>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graphicFrame>
        <p:nvGraphicFramePr>
          <p:cNvPr id="12395" name="Group 107"/>
          <p:cNvGraphicFramePr>
            <a:graphicFrameLocks noGrp="1"/>
          </p:cNvGraphicFramePr>
          <p:nvPr/>
        </p:nvGraphicFramePr>
        <p:xfrm>
          <a:off x="1524000" y="2082800"/>
          <a:ext cx="6096000" cy="1651000"/>
        </p:xfrm>
        <a:graphic>
          <a:graphicData uri="http://schemas.openxmlformats.org/drawingml/2006/table">
            <a:tbl>
              <a:tblPr/>
              <a:tblGrid>
                <a:gridCol w="2438400"/>
                <a:gridCol w="609600"/>
                <a:gridCol w="609600"/>
                <a:gridCol w="609600"/>
                <a:gridCol w="609600"/>
                <a:gridCol w="609600"/>
                <a:gridCol w="609600"/>
              </a:tblGrid>
              <a:tr h="8255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pitchFamily="27" charset="0"/>
                        </a:rPr>
                        <a:t>Term</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4FAC5"/>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55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pitchFamily="27" charset="0"/>
                        </a:rPr>
                        <a:t>Coefficient</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A4FAC5"/>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341" name="Text Box 53"/>
          <p:cNvSpPr txBox="1">
            <a:spLocks noChangeArrowheads="1"/>
          </p:cNvSpPr>
          <p:nvPr/>
        </p:nvSpPr>
        <p:spPr bwMode="auto">
          <a:xfrm>
            <a:off x="4010025" y="2368550"/>
            <a:ext cx="534988" cy="396875"/>
          </a:xfrm>
          <a:prstGeom prst="rect">
            <a:avLst/>
          </a:prstGeom>
          <a:noFill/>
          <a:ln w="9525">
            <a:noFill/>
            <a:miter lim="800000"/>
            <a:headEnd/>
            <a:tailEnd/>
          </a:ln>
          <a:effectLst/>
        </p:spPr>
        <p:txBody>
          <a:bodyPr wrap="none">
            <a:prstTxWarp prst="textNoShape">
              <a:avLst/>
            </a:prstTxWarp>
            <a:spAutoFit/>
          </a:bodyPr>
          <a:lstStyle/>
          <a:p>
            <a:r>
              <a:rPr lang="en-US"/>
              <a:t>4</a:t>
            </a:r>
            <a:r>
              <a:rPr lang="en-US" i="1"/>
              <a:t>a</a:t>
            </a:r>
            <a:endParaRPr lang="en-US"/>
          </a:p>
        </p:txBody>
      </p:sp>
      <p:sp>
        <p:nvSpPr>
          <p:cNvPr id="12342" name="Text Box 54"/>
          <p:cNvSpPr txBox="1">
            <a:spLocks noChangeArrowheads="1"/>
          </p:cNvSpPr>
          <p:nvPr/>
        </p:nvSpPr>
        <p:spPr bwMode="auto">
          <a:xfrm>
            <a:off x="4708525" y="2292350"/>
            <a:ext cx="365125" cy="641350"/>
          </a:xfrm>
          <a:prstGeom prst="rect">
            <a:avLst/>
          </a:prstGeom>
          <a:noFill/>
          <a:ln w="9525">
            <a:noFill/>
            <a:miter lim="800000"/>
            <a:headEnd/>
            <a:tailEnd/>
          </a:ln>
          <a:effectLst/>
        </p:spPr>
        <p:txBody>
          <a:bodyPr wrap="none">
            <a:prstTxWarp prst="textNoShape">
              <a:avLst/>
            </a:prstTxWarp>
            <a:spAutoFit/>
          </a:bodyPr>
          <a:lstStyle/>
          <a:p>
            <a:r>
              <a:rPr lang="en-US" u="sng"/>
              <a:t>2</a:t>
            </a:r>
          </a:p>
          <a:p>
            <a:pPr>
              <a:lnSpc>
                <a:spcPct val="80000"/>
              </a:lnSpc>
            </a:pPr>
            <a:r>
              <a:rPr lang="en-US"/>
              <a:t>3</a:t>
            </a:r>
          </a:p>
        </p:txBody>
      </p:sp>
      <p:sp>
        <p:nvSpPr>
          <p:cNvPr id="12343" name="Text Box 55"/>
          <p:cNvSpPr txBox="1">
            <a:spLocks noChangeArrowheads="1"/>
          </p:cNvSpPr>
          <p:nvPr/>
        </p:nvSpPr>
        <p:spPr bwMode="auto">
          <a:xfrm>
            <a:off x="5181600" y="2379663"/>
            <a:ext cx="652463" cy="396875"/>
          </a:xfrm>
          <a:prstGeom prst="rect">
            <a:avLst/>
          </a:prstGeom>
          <a:noFill/>
          <a:ln w="9525">
            <a:noFill/>
            <a:miter lim="800000"/>
            <a:headEnd/>
            <a:tailEnd/>
          </a:ln>
          <a:effectLst/>
        </p:spPr>
        <p:txBody>
          <a:bodyPr wrap="none">
            <a:prstTxWarp prst="textNoShape">
              <a:avLst/>
            </a:prstTxWarp>
            <a:spAutoFit/>
          </a:bodyPr>
          <a:lstStyle/>
          <a:p>
            <a:r>
              <a:rPr lang="en-US"/>
              <a:t>3</a:t>
            </a:r>
            <a:r>
              <a:rPr lang="en-US" i="1"/>
              <a:t>k</a:t>
            </a:r>
            <a:r>
              <a:rPr lang="en-US" baseline="30000"/>
              <a:t>2</a:t>
            </a:r>
            <a:endParaRPr lang="en-US"/>
          </a:p>
        </p:txBody>
      </p:sp>
      <p:sp>
        <p:nvSpPr>
          <p:cNvPr id="12344" name="Text Box 56"/>
          <p:cNvSpPr txBox="1">
            <a:spLocks noChangeArrowheads="1"/>
          </p:cNvSpPr>
          <p:nvPr/>
        </p:nvSpPr>
        <p:spPr bwMode="auto">
          <a:xfrm>
            <a:off x="5927725" y="2368550"/>
            <a:ext cx="471488" cy="396875"/>
          </a:xfrm>
          <a:prstGeom prst="rect">
            <a:avLst/>
          </a:prstGeom>
          <a:noFill/>
          <a:ln w="9525">
            <a:noFill/>
            <a:miter lim="800000"/>
            <a:headEnd/>
            <a:tailEnd/>
          </a:ln>
          <a:effectLst/>
        </p:spPr>
        <p:txBody>
          <a:bodyPr wrap="none">
            <a:prstTxWarp prst="textNoShape">
              <a:avLst/>
            </a:prstTxWarp>
            <a:spAutoFit/>
          </a:bodyPr>
          <a:lstStyle/>
          <a:p>
            <a:r>
              <a:rPr lang="en-US" i="1"/>
              <a:t>x</a:t>
            </a:r>
            <a:r>
              <a:rPr lang="en-US" baseline="30000"/>
              <a:t>2</a:t>
            </a:r>
            <a:endParaRPr lang="en-US" i="1"/>
          </a:p>
        </p:txBody>
      </p:sp>
      <p:sp>
        <p:nvSpPr>
          <p:cNvPr id="12345" name="Text Box 57"/>
          <p:cNvSpPr txBox="1">
            <a:spLocks noChangeArrowheads="1"/>
          </p:cNvSpPr>
          <p:nvPr/>
        </p:nvSpPr>
        <p:spPr bwMode="auto">
          <a:xfrm>
            <a:off x="6537325" y="2286000"/>
            <a:ext cx="365125" cy="641350"/>
          </a:xfrm>
          <a:prstGeom prst="rect">
            <a:avLst/>
          </a:prstGeom>
          <a:noFill/>
          <a:ln w="9525">
            <a:noFill/>
            <a:miter lim="800000"/>
            <a:headEnd/>
            <a:tailEnd/>
          </a:ln>
          <a:effectLst/>
        </p:spPr>
        <p:txBody>
          <a:bodyPr wrap="none">
            <a:prstTxWarp prst="textNoShape">
              <a:avLst/>
            </a:prstTxWarp>
            <a:spAutoFit/>
          </a:bodyPr>
          <a:lstStyle/>
          <a:p>
            <a:r>
              <a:rPr lang="en-US" i="1" u="sng"/>
              <a:t>x</a:t>
            </a:r>
          </a:p>
          <a:p>
            <a:pPr>
              <a:lnSpc>
                <a:spcPct val="80000"/>
              </a:lnSpc>
            </a:pPr>
            <a:r>
              <a:rPr lang="en-US"/>
              <a:t>9</a:t>
            </a:r>
          </a:p>
        </p:txBody>
      </p:sp>
      <p:sp>
        <p:nvSpPr>
          <p:cNvPr id="12346" name="Text Box 58"/>
          <p:cNvSpPr txBox="1">
            <a:spLocks noChangeArrowheads="1"/>
          </p:cNvSpPr>
          <p:nvPr/>
        </p:nvSpPr>
        <p:spPr bwMode="auto">
          <a:xfrm>
            <a:off x="6934200" y="2382838"/>
            <a:ext cx="754063" cy="396875"/>
          </a:xfrm>
          <a:prstGeom prst="rect">
            <a:avLst/>
          </a:prstGeom>
          <a:noFill/>
          <a:ln w="9525">
            <a:noFill/>
            <a:miter lim="800000"/>
            <a:headEnd/>
            <a:tailEnd/>
          </a:ln>
          <a:effectLst/>
        </p:spPr>
        <p:txBody>
          <a:bodyPr wrap="none">
            <a:prstTxWarp prst="textNoShape">
              <a:avLst/>
            </a:prstTxWarp>
            <a:spAutoFit/>
          </a:bodyPr>
          <a:lstStyle/>
          <a:p>
            <a:r>
              <a:rPr lang="en-US"/>
              <a:t>4.7</a:t>
            </a:r>
            <a:r>
              <a:rPr lang="en-US" i="1"/>
              <a:t>t</a:t>
            </a:r>
            <a:endParaRPr lang="en-US"/>
          </a:p>
        </p:txBody>
      </p:sp>
      <p:sp>
        <p:nvSpPr>
          <p:cNvPr id="12347" name="Text Box 59"/>
          <p:cNvSpPr txBox="1">
            <a:spLocks noChangeArrowheads="1"/>
          </p:cNvSpPr>
          <p:nvPr/>
        </p:nvSpPr>
        <p:spPr bwMode="auto">
          <a:xfrm>
            <a:off x="3990975" y="3097213"/>
            <a:ext cx="365125" cy="396875"/>
          </a:xfrm>
          <a:prstGeom prst="rect">
            <a:avLst/>
          </a:prstGeom>
          <a:noFill/>
          <a:ln w="9525">
            <a:noFill/>
            <a:miter lim="800000"/>
            <a:headEnd/>
            <a:tailEnd/>
          </a:ln>
          <a:effectLst/>
        </p:spPr>
        <p:txBody>
          <a:bodyPr wrap="none">
            <a:prstTxWarp prst="textNoShape">
              <a:avLst/>
            </a:prstTxWarp>
            <a:spAutoFit/>
          </a:bodyPr>
          <a:lstStyle/>
          <a:p>
            <a:r>
              <a:rPr lang="en-US"/>
              <a:t>4</a:t>
            </a:r>
          </a:p>
        </p:txBody>
      </p:sp>
      <p:sp>
        <p:nvSpPr>
          <p:cNvPr id="12348" name="Text Box 60"/>
          <p:cNvSpPr txBox="1">
            <a:spLocks noChangeArrowheads="1"/>
          </p:cNvSpPr>
          <p:nvPr/>
        </p:nvSpPr>
        <p:spPr bwMode="auto">
          <a:xfrm>
            <a:off x="4710113" y="3016250"/>
            <a:ext cx="365125" cy="641350"/>
          </a:xfrm>
          <a:prstGeom prst="rect">
            <a:avLst/>
          </a:prstGeom>
          <a:noFill/>
          <a:ln w="9525">
            <a:noFill/>
            <a:miter lim="800000"/>
            <a:headEnd/>
            <a:tailEnd/>
          </a:ln>
          <a:effectLst/>
        </p:spPr>
        <p:txBody>
          <a:bodyPr wrap="none">
            <a:prstTxWarp prst="textNoShape">
              <a:avLst/>
            </a:prstTxWarp>
            <a:spAutoFit/>
          </a:bodyPr>
          <a:lstStyle/>
          <a:p>
            <a:r>
              <a:rPr lang="en-US" u="sng"/>
              <a:t>2</a:t>
            </a:r>
          </a:p>
          <a:p>
            <a:pPr>
              <a:lnSpc>
                <a:spcPct val="80000"/>
              </a:lnSpc>
            </a:pPr>
            <a:r>
              <a:rPr lang="en-US"/>
              <a:t>3</a:t>
            </a:r>
          </a:p>
        </p:txBody>
      </p:sp>
      <p:sp>
        <p:nvSpPr>
          <p:cNvPr id="12349" name="Text Box 61"/>
          <p:cNvSpPr txBox="1">
            <a:spLocks noChangeArrowheads="1"/>
          </p:cNvSpPr>
          <p:nvPr/>
        </p:nvSpPr>
        <p:spPr bwMode="auto">
          <a:xfrm>
            <a:off x="5287963" y="3094038"/>
            <a:ext cx="365125" cy="396875"/>
          </a:xfrm>
          <a:prstGeom prst="rect">
            <a:avLst/>
          </a:prstGeom>
          <a:noFill/>
          <a:ln w="9525">
            <a:noFill/>
            <a:miter lim="800000"/>
            <a:headEnd/>
            <a:tailEnd/>
          </a:ln>
          <a:effectLst/>
        </p:spPr>
        <p:txBody>
          <a:bodyPr wrap="none">
            <a:prstTxWarp prst="textNoShape">
              <a:avLst/>
            </a:prstTxWarp>
            <a:spAutoFit/>
          </a:bodyPr>
          <a:lstStyle/>
          <a:p>
            <a:r>
              <a:rPr lang="en-US"/>
              <a:t>3</a:t>
            </a:r>
          </a:p>
        </p:txBody>
      </p:sp>
      <p:sp>
        <p:nvSpPr>
          <p:cNvPr id="12350" name="Text Box 62"/>
          <p:cNvSpPr txBox="1">
            <a:spLocks noChangeArrowheads="1"/>
          </p:cNvSpPr>
          <p:nvPr/>
        </p:nvSpPr>
        <p:spPr bwMode="auto">
          <a:xfrm>
            <a:off x="5915025" y="3094038"/>
            <a:ext cx="365125" cy="396875"/>
          </a:xfrm>
          <a:prstGeom prst="rect">
            <a:avLst/>
          </a:prstGeom>
          <a:noFill/>
          <a:ln w="9525">
            <a:noFill/>
            <a:miter lim="800000"/>
            <a:headEnd/>
            <a:tailEnd/>
          </a:ln>
          <a:effectLst/>
        </p:spPr>
        <p:txBody>
          <a:bodyPr wrap="none">
            <a:prstTxWarp prst="textNoShape">
              <a:avLst/>
            </a:prstTxWarp>
            <a:spAutoFit/>
          </a:bodyPr>
          <a:lstStyle/>
          <a:p>
            <a:r>
              <a:rPr lang="en-US"/>
              <a:t>1</a:t>
            </a:r>
          </a:p>
        </p:txBody>
      </p:sp>
      <p:sp>
        <p:nvSpPr>
          <p:cNvPr id="12351" name="Text Box 63"/>
          <p:cNvSpPr txBox="1">
            <a:spLocks noChangeArrowheads="1"/>
          </p:cNvSpPr>
          <p:nvPr/>
        </p:nvSpPr>
        <p:spPr bwMode="auto">
          <a:xfrm>
            <a:off x="6553200" y="3000375"/>
            <a:ext cx="365125" cy="641350"/>
          </a:xfrm>
          <a:prstGeom prst="rect">
            <a:avLst/>
          </a:prstGeom>
          <a:noFill/>
          <a:ln w="9525">
            <a:noFill/>
            <a:miter lim="800000"/>
            <a:headEnd/>
            <a:tailEnd/>
          </a:ln>
          <a:effectLst/>
        </p:spPr>
        <p:txBody>
          <a:bodyPr wrap="none">
            <a:prstTxWarp prst="textNoShape">
              <a:avLst/>
            </a:prstTxWarp>
            <a:spAutoFit/>
          </a:bodyPr>
          <a:lstStyle/>
          <a:p>
            <a:r>
              <a:rPr lang="en-US" u="sng"/>
              <a:t>1</a:t>
            </a:r>
          </a:p>
          <a:p>
            <a:pPr>
              <a:lnSpc>
                <a:spcPct val="80000"/>
              </a:lnSpc>
            </a:pPr>
            <a:r>
              <a:rPr lang="en-US"/>
              <a:t>9</a:t>
            </a:r>
          </a:p>
        </p:txBody>
      </p:sp>
      <p:sp>
        <p:nvSpPr>
          <p:cNvPr id="12352" name="Text Box 64"/>
          <p:cNvSpPr txBox="1">
            <a:spLocks noChangeArrowheads="1"/>
          </p:cNvSpPr>
          <p:nvPr/>
        </p:nvSpPr>
        <p:spPr bwMode="auto">
          <a:xfrm>
            <a:off x="6934200" y="3108325"/>
            <a:ext cx="638175" cy="396875"/>
          </a:xfrm>
          <a:prstGeom prst="rect">
            <a:avLst/>
          </a:prstGeom>
          <a:noFill/>
          <a:ln w="9525">
            <a:noFill/>
            <a:miter lim="800000"/>
            <a:headEnd/>
            <a:tailEnd/>
          </a:ln>
          <a:effectLst/>
        </p:spPr>
        <p:txBody>
          <a:bodyPr wrap="none">
            <a:prstTxWarp prst="textNoShape">
              <a:avLst/>
            </a:prstTxWarp>
            <a:spAutoFit/>
          </a:bodyPr>
          <a:lstStyle/>
          <a:p>
            <a:r>
              <a:rPr lang="en-US"/>
              <a:t>4.7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341"/>
                                        </p:tgtEl>
                                        <p:attrNameLst>
                                          <p:attrName>style.visibility</p:attrName>
                                        </p:attrNameLst>
                                      </p:cBhvr>
                                      <p:to>
                                        <p:strVal val="visible"/>
                                      </p:to>
                                    </p:set>
                                    <p:animEffect transition="in" filter="blinds(horizontal)">
                                      <p:cBhvr>
                                        <p:cTn id="7" dur="500"/>
                                        <p:tgtEl>
                                          <p:spTgt spid="1234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342"/>
                                        </p:tgtEl>
                                        <p:attrNameLst>
                                          <p:attrName>style.visibility</p:attrName>
                                        </p:attrNameLst>
                                      </p:cBhvr>
                                      <p:to>
                                        <p:strVal val="visible"/>
                                      </p:to>
                                    </p:set>
                                    <p:animEffect transition="in" filter="blinds(horizontal)">
                                      <p:cBhvr>
                                        <p:cTn id="10" dur="500"/>
                                        <p:tgtEl>
                                          <p:spTgt spid="1234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2343"/>
                                        </p:tgtEl>
                                        <p:attrNameLst>
                                          <p:attrName>style.visibility</p:attrName>
                                        </p:attrNameLst>
                                      </p:cBhvr>
                                      <p:to>
                                        <p:strVal val="visible"/>
                                      </p:to>
                                    </p:set>
                                    <p:animEffect transition="in" filter="blinds(horizontal)">
                                      <p:cBhvr>
                                        <p:cTn id="13" dur="500"/>
                                        <p:tgtEl>
                                          <p:spTgt spid="1234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2344"/>
                                        </p:tgtEl>
                                        <p:attrNameLst>
                                          <p:attrName>style.visibility</p:attrName>
                                        </p:attrNameLst>
                                      </p:cBhvr>
                                      <p:to>
                                        <p:strVal val="visible"/>
                                      </p:to>
                                    </p:set>
                                    <p:animEffect transition="in" filter="blinds(horizontal)">
                                      <p:cBhvr>
                                        <p:cTn id="16" dur="500"/>
                                        <p:tgtEl>
                                          <p:spTgt spid="12344"/>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2345"/>
                                        </p:tgtEl>
                                        <p:attrNameLst>
                                          <p:attrName>style.visibility</p:attrName>
                                        </p:attrNameLst>
                                      </p:cBhvr>
                                      <p:to>
                                        <p:strVal val="visible"/>
                                      </p:to>
                                    </p:set>
                                    <p:animEffect transition="in" filter="blinds(horizontal)">
                                      <p:cBhvr>
                                        <p:cTn id="19" dur="500"/>
                                        <p:tgtEl>
                                          <p:spTgt spid="12345"/>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2346"/>
                                        </p:tgtEl>
                                        <p:attrNameLst>
                                          <p:attrName>style.visibility</p:attrName>
                                        </p:attrNameLst>
                                      </p:cBhvr>
                                      <p:to>
                                        <p:strVal val="visible"/>
                                      </p:to>
                                    </p:set>
                                    <p:animEffect transition="in" filter="blinds(horizontal)">
                                      <p:cBhvr>
                                        <p:cTn id="22" dur="500"/>
                                        <p:tgtEl>
                                          <p:spTgt spid="1234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347"/>
                                        </p:tgtEl>
                                        <p:attrNameLst>
                                          <p:attrName>style.visibility</p:attrName>
                                        </p:attrNameLst>
                                      </p:cBhvr>
                                      <p:to>
                                        <p:strVal val="visible"/>
                                      </p:to>
                                    </p:set>
                                    <p:animEffect transition="in" filter="blinds(horizontal)">
                                      <p:cBhvr>
                                        <p:cTn id="27" dur="500"/>
                                        <p:tgtEl>
                                          <p:spTgt spid="12347"/>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2348"/>
                                        </p:tgtEl>
                                        <p:attrNameLst>
                                          <p:attrName>style.visibility</p:attrName>
                                        </p:attrNameLst>
                                      </p:cBhvr>
                                      <p:to>
                                        <p:strVal val="visible"/>
                                      </p:to>
                                    </p:set>
                                    <p:animEffect transition="in" filter="blinds(horizontal)">
                                      <p:cBhvr>
                                        <p:cTn id="30" dur="500"/>
                                        <p:tgtEl>
                                          <p:spTgt spid="12348"/>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2349"/>
                                        </p:tgtEl>
                                        <p:attrNameLst>
                                          <p:attrName>style.visibility</p:attrName>
                                        </p:attrNameLst>
                                      </p:cBhvr>
                                      <p:to>
                                        <p:strVal val="visible"/>
                                      </p:to>
                                    </p:set>
                                    <p:animEffect transition="in" filter="blinds(horizontal)">
                                      <p:cBhvr>
                                        <p:cTn id="33" dur="500"/>
                                        <p:tgtEl>
                                          <p:spTgt spid="12349"/>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2350"/>
                                        </p:tgtEl>
                                        <p:attrNameLst>
                                          <p:attrName>style.visibility</p:attrName>
                                        </p:attrNameLst>
                                      </p:cBhvr>
                                      <p:to>
                                        <p:strVal val="visible"/>
                                      </p:to>
                                    </p:set>
                                    <p:animEffect transition="in" filter="blinds(horizontal)">
                                      <p:cBhvr>
                                        <p:cTn id="36" dur="500"/>
                                        <p:tgtEl>
                                          <p:spTgt spid="12350"/>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2351"/>
                                        </p:tgtEl>
                                        <p:attrNameLst>
                                          <p:attrName>style.visibility</p:attrName>
                                        </p:attrNameLst>
                                      </p:cBhvr>
                                      <p:to>
                                        <p:strVal val="visible"/>
                                      </p:to>
                                    </p:set>
                                    <p:animEffect transition="in" filter="blinds(horizontal)">
                                      <p:cBhvr>
                                        <p:cTn id="39" dur="500"/>
                                        <p:tgtEl>
                                          <p:spTgt spid="12351"/>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2352"/>
                                        </p:tgtEl>
                                        <p:attrNameLst>
                                          <p:attrName>style.visibility</p:attrName>
                                        </p:attrNameLst>
                                      </p:cBhvr>
                                      <p:to>
                                        <p:strVal val="visible"/>
                                      </p:to>
                                    </p:set>
                                    <p:animEffect transition="in" filter="blinds(horizontal)">
                                      <p:cBhvr>
                                        <p:cTn id="42" dur="500"/>
                                        <p:tgtEl>
                                          <p:spTgt spid="12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41" grpId="0"/>
      <p:bldP spid="12342" grpId="0"/>
      <p:bldP spid="12343" grpId="0"/>
      <p:bldP spid="12344" grpId="0"/>
      <p:bldP spid="12345" grpId="0"/>
      <p:bldP spid="12346" grpId="0"/>
      <p:bldP spid="12347" grpId="0"/>
      <p:bldP spid="12348" grpId="0"/>
      <p:bldP spid="12349" grpId="0"/>
      <p:bldP spid="12350" grpId="0"/>
      <p:bldP spid="12351" grpId="0"/>
      <p:bldP spid="123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2"/>
          <p:cNvGrpSpPr>
            <a:grpSpLocks/>
          </p:cNvGrpSpPr>
          <p:nvPr/>
        </p:nvGrpSpPr>
        <p:grpSpPr bwMode="auto">
          <a:xfrm>
            <a:off x="0" y="0"/>
            <a:ext cx="9144000" cy="6862763"/>
            <a:chOff x="0" y="0"/>
            <a:chExt cx="5760" cy="4323"/>
          </a:xfrm>
        </p:grpSpPr>
        <p:pic>
          <p:nvPicPr>
            <p:cNvPr id="28675" name="Picture 3"/>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28676" name="Picture 4"/>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28677" name="Text Box 5"/>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28678" name="Text Box 6"/>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28679" name="Text Box 7"/>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28718" name="Text Box 46"/>
          <p:cNvSpPr txBox="1">
            <a:spLocks noChangeArrowheads="1"/>
          </p:cNvSpPr>
          <p:nvPr/>
        </p:nvSpPr>
        <p:spPr bwMode="auto">
          <a:xfrm>
            <a:off x="990600" y="1219200"/>
            <a:ext cx="7315200" cy="155257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400" u="sng"/>
              <a:t>Like terms</a:t>
            </a:r>
            <a:r>
              <a:rPr lang="en-US" sz="2400" b="0"/>
              <a:t> are terms with the same variable raised to the same power. The coefficients do not have to be the same. Constants, like 5,  , and 3.2, are also like terms.</a:t>
            </a:r>
            <a:endParaRPr lang="en-US" sz="2400" u="sng"/>
          </a:p>
        </p:txBody>
      </p:sp>
      <p:sp>
        <p:nvSpPr>
          <p:cNvPr id="28719" name="Text Box 47"/>
          <p:cNvSpPr txBox="1">
            <a:spLocks noChangeArrowheads="1"/>
          </p:cNvSpPr>
          <p:nvPr/>
        </p:nvSpPr>
        <p:spPr bwMode="auto">
          <a:xfrm>
            <a:off x="7710488" y="1919288"/>
            <a:ext cx="346075" cy="625475"/>
          </a:xfrm>
          <a:prstGeom prst="rect">
            <a:avLst/>
          </a:prstGeom>
          <a:noFill/>
          <a:ln w="9525">
            <a:noFill/>
            <a:miter lim="800000"/>
            <a:headEnd/>
            <a:tailEnd/>
          </a:ln>
          <a:effectLst/>
        </p:spPr>
        <p:txBody>
          <a:bodyPr wrap="none">
            <a:prstTxWarp prst="textNoShape">
              <a:avLst/>
            </a:prstTxWarp>
            <a:spAutoFit/>
          </a:bodyPr>
          <a:lstStyle/>
          <a:p>
            <a:r>
              <a:rPr lang="en-US" b="0" u="sng"/>
              <a:t>1</a:t>
            </a:r>
          </a:p>
          <a:p>
            <a:pPr>
              <a:lnSpc>
                <a:spcPct val="75000"/>
              </a:lnSpc>
            </a:pPr>
            <a:r>
              <a:rPr lang="en-US" b="0"/>
              <a:t>2</a:t>
            </a:r>
          </a:p>
        </p:txBody>
      </p:sp>
      <p:graphicFrame>
        <p:nvGraphicFramePr>
          <p:cNvPr id="28747" name="Group 75"/>
          <p:cNvGraphicFramePr>
            <a:graphicFrameLocks noGrp="1"/>
          </p:cNvGraphicFramePr>
          <p:nvPr/>
        </p:nvGraphicFramePr>
        <p:xfrm>
          <a:off x="381000" y="3378200"/>
          <a:ext cx="8229600" cy="1651001"/>
        </p:xfrm>
        <a:graphic>
          <a:graphicData uri="http://schemas.openxmlformats.org/drawingml/2006/table">
            <a:tbl>
              <a:tblPr/>
              <a:tblGrid>
                <a:gridCol w="1863725"/>
                <a:gridCol w="2251075"/>
                <a:gridCol w="2057400"/>
                <a:gridCol w="2057400"/>
              </a:tblGrid>
              <a:tr h="569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Verdana" pitchFamily="27" charset="0"/>
                        </a:rPr>
                        <a:t>Like Terms</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4FAC5"/>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81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Verdana" pitchFamily="27" charset="0"/>
                        </a:rPr>
                        <a:t>Unlike Terms</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A4FAC5"/>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27"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8737" name="Text Box 65"/>
          <p:cNvSpPr txBox="1">
            <a:spLocks noChangeArrowheads="1"/>
          </p:cNvSpPr>
          <p:nvPr/>
        </p:nvSpPr>
        <p:spPr bwMode="auto">
          <a:xfrm>
            <a:off x="2449513" y="3435350"/>
            <a:ext cx="1589087" cy="396875"/>
          </a:xfrm>
          <a:prstGeom prst="rect">
            <a:avLst/>
          </a:prstGeom>
          <a:noFill/>
          <a:ln w="9525">
            <a:noFill/>
            <a:miter lim="800000"/>
            <a:headEnd/>
            <a:tailEnd/>
          </a:ln>
          <a:effectLst/>
        </p:spPr>
        <p:txBody>
          <a:bodyPr wrap="none">
            <a:prstTxWarp prst="textNoShape">
              <a:avLst/>
            </a:prstTxWarp>
            <a:spAutoFit/>
          </a:bodyPr>
          <a:lstStyle/>
          <a:p>
            <a:r>
              <a:rPr lang="en-US"/>
              <a:t>3</a:t>
            </a:r>
            <a:r>
              <a:rPr lang="en-US" i="1"/>
              <a:t>x</a:t>
            </a:r>
            <a:r>
              <a:rPr lang="en-US"/>
              <a:t> and 2</a:t>
            </a:r>
            <a:r>
              <a:rPr lang="en-US" i="1"/>
              <a:t>x</a:t>
            </a:r>
            <a:endParaRPr lang="en-US"/>
          </a:p>
        </p:txBody>
      </p:sp>
      <p:sp>
        <p:nvSpPr>
          <p:cNvPr id="28738" name="Text Box 66"/>
          <p:cNvSpPr txBox="1">
            <a:spLocks noChangeArrowheads="1"/>
          </p:cNvSpPr>
          <p:nvPr/>
        </p:nvSpPr>
        <p:spPr bwMode="auto">
          <a:xfrm>
            <a:off x="2362200" y="3917950"/>
            <a:ext cx="1706563" cy="396875"/>
          </a:xfrm>
          <a:prstGeom prst="rect">
            <a:avLst/>
          </a:prstGeom>
          <a:noFill/>
          <a:ln w="9525">
            <a:noFill/>
            <a:miter lim="800000"/>
            <a:headEnd/>
            <a:tailEnd/>
          </a:ln>
          <a:effectLst/>
        </p:spPr>
        <p:txBody>
          <a:bodyPr wrap="none">
            <a:prstTxWarp prst="textNoShape">
              <a:avLst/>
            </a:prstTxWarp>
            <a:spAutoFit/>
          </a:bodyPr>
          <a:lstStyle/>
          <a:p>
            <a:r>
              <a:rPr lang="en-US"/>
              <a:t>5</a:t>
            </a:r>
            <a:r>
              <a:rPr lang="en-US" i="1"/>
              <a:t>x</a:t>
            </a:r>
            <a:r>
              <a:rPr lang="en-US" baseline="30000"/>
              <a:t>2</a:t>
            </a:r>
            <a:r>
              <a:rPr lang="en-US"/>
              <a:t> and 2</a:t>
            </a:r>
            <a:r>
              <a:rPr lang="en-US" i="1"/>
              <a:t>x</a:t>
            </a:r>
            <a:endParaRPr lang="en-US"/>
          </a:p>
        </p:txBody>
      </p:sp>
      <p:sp>
        <p:nvSpPr>
          <p:cNvPr id="28739" name="Text Box 67"/>
          <p:cNvSpPr txBox="1">
            <a:spLocks noChangeArrowheads="1"/>
          </p:cNvSpPr>
          <p:nvPr/>
        </p:nvSpPr>
        <p:spPr bwMode="auto">
          <a:xfrm>
            <a:off x="2214563" y="4251325"/>
            <a:ext cx="2281237" cy="701675"/>
          </a:xfrm>
          <a:prstGeom prst="rect">
            <a:avLst/>
          </a:prstGeom>
          <a:noFill/>
          <a:ln w="9525">
            <a:noFill/>
            <a:miter lim="800000"/>
            <a:headEnd/>
            <a:tailEnd/>
          </a:ln>
          <a:effectLst/>
        </p:spPr>
        <p:txBody>
          <a:bodyPr wrap="none">
            <a:prstTxWarp prst="textNoShape">
              <a:avLst/>
            </a:prstTxWarp>
            <a:spAutoFit/>
          </a:bodyPr>
          <a:lstStyle/>
          <a:p>
            <a:pPr algn="ctr"/>
            <a:r>
              <a:rPr lang="en-US" i="1">
                <a:solidFill>
                  <a:srgbClr val="3365FF"/>
                </a:solidFill>
              </a:rPr>
              <a:t>The exponents</a:t>
            </a:r>
          </a:p>
          <a:p>
            <a:pPr algn="ctr"/>
            <a:r>
              <a:rPr lang="en-US" i="1">
                <a:solidFill>
                  <a:srgbClr val="3365FF"/>
                </a:solidFill>
              </a:rPr>
              <a:t>are different.</a:t>
            </a:r>
          </a:p>
        </p:txBody>
      </p:sp>
      <p:sp>
        <p:nvSpPr>
          <p:cNvPr id="28740" name="Text Box 68"/>
          <p:cNvSpPr txBox="1">
            <a:spLocks noChangeArrowheads="1"/>
          </p:cNvSpPr>
          <p:nvPr/>
        </p:nvSpPr>
        <p:spPr bwMode="auto">
          <a:xfrm>
            <a:off x="6765925" y="3917950"/>
            <a:ext cx="1522413" cy="396875"/>
          </a:xfrm>
          <a:prstGeom prst="rect">
            <a:avLst/>
          </a:prstGeom>
          <a:noFill/>
          <a:ln w="9525">
            <a:noFill/>
            <a:miter lim="800000"/>
            <a:headEnd/>
            <a:tailEnd/>
          </a:ln>
          <a:effectLst/>
        </p:spPr>
        <p:txBody>
          <a:bodyPr wrap="none">
            <a:prstTxWarp prst="textNoShape">
              <a:avLst/>
            </a:prstTxWarp>
            <a:spAutoFit/>
          </a:bodyPr>
          <a:lstStyle/>
          <a:p>
            <a:r>
              <a:rPr lang="en-US"/>
              <a:t>3.2 and </a:t>
            </a:r>
            <a:r>
              <a:rPr lang="en-US" i="1"/>
              <a:t>n</a:t>
            </a:r>
            <a:endParaRPr lang="en-US"/>
          </a:p>
        </p:txBody>
      </p:sp>
      <p:sp>
        <p:nvSpPr>
          <p:cNvPr id="28741" name="Text Box 69"/>
          <p:cNvSpPr txBox="1">
            <a:spLocks noChangeArrowheads="1"/>
          </p:cNvSpPr>
          <p:nvPr/>
        </p:nvSpPr>
        <p:spPr bwMode="auto">
          <a:xfrm>
            <a:off x="6475413" y="4143375"/>
            <a:ext cx="2211387" cy="885825"/>
          </a:xfrm>
          <a:prstGeom prst="rect">
            <a:avLst/>
          </a:prstGeom>
          <a:noFill/>
          <a:ln w="9525">
            <a:noFill/>
            <a:miter lim="800000"/>
            <a:headEnd/>
            <a:tailEnd/>
          </a:ln>
          <a:effectLst/>
        </p:spPr>
        <p:txBody>
          <a:bodyPr wrap="none">
            <a:prstTxWarp prst="textNoShape">
              <a:avLst/>
            </a:prstTxWarp>
            <a:spAutoFit/>
          </a:bodyPr>
          <a:lstStyle/>
          <a:p>
            <a:pPr algn="ctr"/>
            <a:r>
              <a:rPr lang="en-US" i="1">
                <a:solidFill>
                  <a:srgbClr val="3365FF"/>
                </a:solidFill>
              </a:rPr>
              <a:t>Only one term</a:t>
            </a:r>
          </a:p>
          <a:p>
            <a:pPr algn="ctr">
              <a:lnSpc>
                <a:spcPct val="80000"/>
              </a:lnSpc>
            </a:pPr>
            <a:r>
              <a:rPr lang="en-US" i="1">
                <a:solidFill>
                  <a:srgbClr val="3365FF"/>
                </a:solidFill>
              </a:rPr>
              <a:t>contains a</a:t>
            </a:r>
          </a:p>
          <a:p>
            <a:pPr algn="ctr">
              <a:lnSpc>
                <a:spcPct val="80000"/>
              </a:lnSpc>
            </a:pPr>
            <a:r>
              <a:rPr lang="en-US" i="1">
                <a:solidFill>
                  <a:srgbClr val="3365FF"/>
                </a:solidFill>
              </a:rPr>
              <a:t>variable</a:t>
            </a:r>
          </a:p>
        </p:txBody>
      </p:sp>
      <p:sp>
        <p:nvSpPr>
          <p:cNvPr id="28742" name="Text Box 70"/>
          <p:cNvSpPr txBox="1">
            <a:spLocks noChangeArrowheads="1"/>
          </p:cNvSpPr>
          <p:nvPr/>
        </p:nvSpPr>
        <p:spPr bwMode="auto">
          <a:xfrm>
            <a:off x="4708525" y="3917950"/>
            <a:ext cx="1597025" cy="396875"/>
          </a:xfrm>
          <a:prstGeom prst="rect">
            <a:avLst/>
          </a:prstGeom>
          <a:noFill/>
          <a:ln w="9525">
            <a:noFill/>
            <a:miter lim="800000"/>
            <a:headEnd/>
            <a:tailEnd/>
          </a:ln>
          <a:effectLst/>
        </p:spPr>
        <p:txBody>
          <a:bodyPr wrap="none">
            <a:prstTxWarp prst="textNoShape">
              <a:avLst/>
            </a:prstTxWarp>
            <a:spAutoFit/>
          </a:bodyPr>
          <a:lstStyle/>
          <a:p>
            <a:r>
              <a:rPr lang="en-US"/>
              <a:t>6</a:t>
            </a:r>
            <a:r>
              <a:rPr lang="en-US" i="1"/>
              <a:t>a</a:t>
            </a:r>
            <a:r>
              <a:rPr lang="en-US"/>
              <a:t> and 6</a:t>
            </a:r>
            <a:r>
              <a:rPr lang="en-US" i="1"/>
              <a:t>b</a:t>
            </a:r>
            <a:endParaRPr lang="en-US"/>
          </a:p>
        </p:txBody>
      </p:sp>
      <p:sp>
        <p:nvSpPr>
          <p:cNvPr id="28743" name="Text Box 71"/>
          <p:cNvSpPr txBox="1">
            <a:spLocks noChangeArrowheads="1"/>
          </p:cNvSpPr>
          <p:nvPr/>
        </p:nvSpPr>
        <p:spPr bwMode="auto">
          <a:xfrm>
            <a:off x="4479925" y="4251325"/>
            <a:ext cx="2097088" cy="701675"/>
          </a:xfrm>
          <a:prstGeom prst="rect">
            <a:avLst/>
          </a:prstGeom>
          <a:noFill/>
          <a:ln w="9525">
            <a:noFill/>
            <a:miter lim="800000"/>
            <a:headEnd/>
            <a:tailEnd/>
          </a:ln>
          <a:effectLst/>
        </p:spPr>
        <p:txBody>
          <a:bodyPr wrap="none">
            <a:prstTxWarp prst="textNoShape">
              <a:avLst/>
            </a:prstTxWarp>
            <a:spAutoFit/>
          </a:bodyPr>
          <a:lstStyle/>
          <a:p>
            <a:pPr algn="ctr"/>
            <a:r>
              <a:rPr lang="en-US" i="1">
                <a:solidFill>
                  <a:srgbClr val="3365FF"/>
                </a:solidFill>
              </a:rPr>
              <a:t>The variables</a:t>
            </a:r>
          </a:p>
          <a:p>
            <a:pPr algn="ctr"/>
            <a:r>
              <a:rPr lang="en-US" i="1">
                <a:solidFill>
                  <a:srgbClr val="3365FF"/>
                </a:solidFill>
              </a:rPr>
              <a:t>are different</a:t>
            </a:r>
          </a:p>
        </p:txBody>
      </p:sp>
      <p:sp>
        <p:nvSpPr>
          <p:cNvPr id="28744" name="Text Box 72"/>
          <p:cNvSpPr txBox="1">
            <a:spLocks noChangeArrowheads="1"/>
          </p:cNvSpPr>
          <p:nvPr/>
        </p:nvSpPr>
        <p:spPr bwMode="auto">
          <a:xfrm>
            <a:off x="4784725" y="3435350"/>
            <a:ext cx="1049338" cy="396875"/>
          </a:xfrm>
          <a:prstGeom prst="rect">
            <a:avLst/>
          </a:prstGeom>
          <a:noFill/>
          <a:ln w="9525">
            <a:noFill/>
            <a:miter lim="800000"/>
            <a:headEnd/>
            <a:tailEnd/>
          </a:ln>
          <a:effectLst/>
        </p:spPr>
        <p:txBody>
          <a:bodyPr wrap="none">
            <a:prstTxWarp prst="textNoShape">
              <a:avLst/>
            </a:prstTxWarp>
            <a:spAutoFit/>
          </a:bodyPr>
          <a:lstStyle/>
          <a:p>
            <a:r>
              <a:rPr lang="en-US" i="1"/>
              <a:t>w</a:t>
            </a:r>
            <a:r>
              <a:rPr lang="en-US"/>
              <a:t> and</a:t>
            </a:r>
            <a:endParaRPr lang="en-US" i="1"/>
          </a:p>
        </p:txBody>
      </p:sp>
      <p:sp>
        <p:nvSpPr>
          <p:cNvPr id="28745" name="Text Box 73"/>
          <p:cNvSpPr txBox="1">
            <a:spLocks noChangeArrowheads="1"/>
          </p:cNvSpPr>
          <p:nvPr/>
        </p:nvSpPr>
        <p:spPr bwMode="auto">
          <a:xfrm>
            <a:off x="5775325" y="3349625"/>
            <a:ext cx="433388" cy="641350"/>
          </a:xfrm>
          <a:prstGeom prst="rect">
            <a:avLst/>
          </a:prstGeom>
          <a:noFill/>
          <a:ln w="9525">
            <a:noFill/>
            <a:miter lim="800000"/>
            <a:headEnd/>
            <a:tailEnd/>
          </a:ln>
          <a:effectLst/>
        </p:spPr>
        <p:txBody>
          <a:bodyPr wrap="none">
            <a:prstTxWarp prst="textNoShape">
              <a:avLst/>
            </a:prstTxWarp>
            <a:spAutoFit/>
          </a:bodyPr>
          <a:lstStyle/>
          <a:p>
            <a:r>
              <a:rPr lang="en-US" i="1" u="sng"/>
              <a:t>w</a:t>
            </a:r>
          </a:p>
          <a:p>
            <a:pPr>
              <a:lnSpc>
                <a:spcPct val="80000"/>
              </a:lnSpc>
            </a:pPr>
            <a:r>
              <a:rPr lang="en-US"/>
              <a:t>7</a:t>
            </a:r>
          </a:p>
        </p:txBody>
      </p:sp>
      <p:sp>
        <p:nvSpPr>
          <p:cNvPr id="28746" name="Text Box 74"/>
          <p:cNvSpPr txBox="1">
            <a:spLocks noChangeArrowheads="1"/>
          </p:cNvSpPr>
          <p:nvPr/>
        </p:nvSpPr>
        <p:spPr bwMode="auto">
          <a:xfrm>
            <a:off x="6783388" y="3449638"/>
            <a:ext cx="1522412" cy="396875"/>
          </a:xfrm>
          <a:prstGeom prst="rect">
            <a:avLst/>
          </a:prstGeom>
          <a:noFill/>
          <a:ln w="9525">
            <a:noFill/>
            <a:miter lim="800000"/>
            <a:headEnd/>
            <a:tailEnd/>
          </a:ln>
          <a:effectLst/>
        </p:spPr>
        <p:txBody>
          <a:bodyPr wrap="none">
            <a:prstTxWarp prst="textNoShape">
              <a:avLst/>
            </a:prstTxWarp>
            <a:spAutoFit/>
          </a:bodyPr>
          <a:lstStyle/>
          <a:p>
            <a:r>
              <a:rPr lang="en-US"/>
              <a:t>5 and 1.8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8718"/>
                                        </p:tgtEl>
                                        <p:attrNameLst>
                                          <p:attrName>style.visibility</p:attrName>
                                        </p:attrNameLst>
                                      </p:cBhvr>
                                      <p:to>
                                        <p:strVal val="visible"/>
                                      </p:to>
                                    </p:set>
                                    <p:anim calcmode="lin" valueType="num">
                                      <p:cBhvr>
                                        <p:cTn id="7" dur="500" fill="hold"/>
                                        <p:tgtEl>
                                          <p:spTgt spid="28718"/>
                                        </p:tgtEl>
                                        <p:attrNameLst>
                                          <p:attrName>ppt_w</p:attrName>
                                        </p:attrNameLst>
                                      </p:cBhvr>
                                      <p:tavLst>
                                        <p:tav tm="0">
                                          <p:val>
                                            <p:fltVal val="0"/>
                                          </p:val>
                                        </p:tav>
                                        <p:tav tm="100000">
                                          <p:val>
                                            <p:strVal val="#ppt_w"/>
                                          </p:val>
                                        </p:tav>
                                      </p:tavLst>
                                    </p:anim>
                                    <p:anim calcmode="lin" valueType="num">
                                      <p:cBhvr>
                                        <p:cTn id="8" dur="500" fill="hold"/>
                                        <p:tgtEl>
                                          <p:spTgt spid="28718"/>
                                        </p:tgtEl>
                                        <p:attrNameLst>
                                          <p:attrName>ppt_h</p:attrName>
                                        </p:attrNameLst>
                                      </p:cBhvr>
                                      <p:tavLst>
                                        <p:tav tm="0">
                                          <p:val>
                                            <p:fltVal val="0"/>
                                          </p:val>
                                        </p:tav>
                                        <p:tav tm="100000">
                                          <p:val>
                                            <p:strVal val="#ppt_h"/>
                                          </p:val>
                                        </p:tav>
                                      </p:tavLst>
                                    </p:anim>
                                    <p:anim calcmode="lin" valueType="num">
                                      <p:cBhvr>
                                        <p:cTn id="9" dur="500" fill="hold"/>
                                        <p:tgtEl>
                                          <p:spTgt spid="28718"/>
                                        </p:tgtEl>
                                        <p:attrNameLst>
                                          <p:attrName>style.rotation</p:attrName>
                                        </p:attrNameLst>
                                      </p:cBhvr>
                                      <p:tavLst>
                                        <p:tav tm="0">
                                          <p:val>
                                            <p:fltVal val="360"/>
                                          </p:val>
                                        </p:tav>
                                        <p:tav tm="100000">
                                          <p:val>
                                            <p:fltVal val="0"/>
                                          </p:val>
                                        </p:tav>
                                      </p:tavLst>
                                    </p:anim>
                                    <p:animEffect transition="in" filter="fade">
                                      <p:cBhvr>
                                        <p:cTn id="10" dur="500"/>
                                        <p:tgtEl>
                                          <p:spTgt spid="28718"/>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28719"/>
                                        </p:tgtEl>
                                        <p:attrNameLst>
                                          <p:attrName>style.visibility</p:attrName>
                                        </p:attrNameLst>
                                      </p:cBhvr>
                                      <p:to>
                                        <p:strVal val="visible"/>
                                      </p:to>
                                    </p:set>
                                    <p:anim calcmode="lin" valueType="num">
                                      <p:cBhvr>
                                        <p:cTn id="13" dur="500" fill="hold"/>
                                        <p:tgtEl>
                                          <p:spTgt spid="28719"/>
                                        </p:tgtEl>
                                        <p:attrNameLst>
                                          <p:attrName>ppt_w</p:attrName>
                                        </p:attrNameLst>
                                      </p:cBhvr>
                                      <p:tavLst>
                                        <p:tav tm="0">
                                          <p:val>
                                            <p:fltVal val="0"/>
                                          </p:val>
                                        </p:tav>
                                        <p:tav tm="100000">
                                          <p:val>
                                            <p:strVal val="#ppt_w"/>
                                          </p:val>
                                        </p:tav>
                                      </p:tavLst>
                                    </p:anim>
                                    <p:anim calcmode="lin" valueType="num">
                                      <p:cBhvr>
                                        <p:cTn id="14" dur="500" fill="hold"/>
                                        <p:tgtEl>
                                          <p:spTgt spid="28719"/>
                                        </p:tgtEl>
                                        <p:attrNameLst>
                                          <p:attrName>ppt_h</p:attrName>
                                        </p:attrNameLst>
                                      </p:cBhvr>
                                      <p:tavLst>
                                        <p:tav tm="0">
                                          <p:val>
                                            <p:fltVal val="0"/>
                                          </p:val>
                                        </p:tav>
                                        <p:tav tm="100000">
                                          <p:val>
                                            <p:strVal val="#ppt_h"/>
                                          </p:val>
                                        </p:tav>
                                      </p:tavLst>
                                    </p:anim>
                                    <p:anim calcmode="lin" valueType="num">
                                      <p:cBhvr>
                                        <p:cTn id="15" dur="500" fill="hold"/>
                                        <p:tgtEl>
                                          <p:spTgt spid="28719"/>
                                        </p:tgtEl>
                                        <p:attrNameLst>
                                          <p:attrName>style.rotation</p:attrName>
                                        </p:attrNameLst>
                                      </p:cBhvr>
                                      <p:tavLst>
                                        <p:tav tm="0">
                                          <p:val>
                                            <p:fltVal val="360"/>
                                          </p:val>
                                        </p:tav>
                                        <p:tav tm="100000">
                                          <p:val>
                                            <p:fltVal val="0"/>
                                          </p:val>
                                        </p:tav>
                                      </p:tavLst>
                                    </p:anim>
                                    <p:animEffect transition="in" filter="fade">
                                      <p:cBhvr>
                                        <p:cTn id="16" dur="500"/>
                                        <p:tgtEl>
                                          <p:spTgt spid="28719"/>
                                        </p:tgtEl>
                                      </p:cBhvr>
                                    </p:animEffect>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nodeType="clickEffect">
                                  <p:stCondLst>
                                    <p:cond delay="0"/>
                                  </p:stCondLst>
                                  <p:childTnLst>
                                    <p:set>
                                      <p:cBhvr>
                                        <p:cTn id="20" dur="1" fill="hold">
                                          <p:stCondLst>
                                            <p:cond delay="0"/>
                                          </p:stCondLst>
                                        </p:cTn>
                                        <p:tgtEl>
                                          <p:spTgt spid="28747"/>
                                        </p:tgtEl>
                                        <p:attrNameLst>
                                          <p:attrName>style.visibility</p:attrName>
                                        </p:attrNameLst>
                                      </p:cBhvr>
                                      <p:to>
                                        <p:strVal val="visible"/>
                                      </p:to>
                                    </p:set>
                                    <p:anim calcmode="lin" valueType="num">
                                      <p:cBhvr>
                                        <p:cTn id="21" dur="500" fill="hold"/>
                                        <p:tgtEl>
                                          <p:spTgt spid="28747"/>
                                        </p:tgtEl>
                                        <p:attrNameLst>
                                          <p:attrName>ppt_w</p:attrName>
                                        </p:attrNameLst>
                                      </p:cBhvr>
                                      <p:tavLst>
                                        <p:tav tm="0">
                                          <p:val>
                                            <p:fltVal val="0"/>
                                          </p:val>
                                        </p:tav>
                                        <p:tav tm="100000">
                                          <p:val>
                                            <p:strVal val="#ppt_w"/>
                                          </p:val>
                                        </p:tav>
                                      </p:tavLst>
                                    </p:anim>
                                    <p:anim calcmode="lin" valueType="num">
                                      <p:cBhvr>
                                        <p:cTn id="22" dur="500" fill="hold"/>
                                        <p:tgtEl>
                                          <p:spTgt spid="28747"/>
                                        </p:tgtEl>
                                        <p:attrNameLst>
                                          <p:attrName>ppt_h</p:attrName>
                                        </p:attrNameLst>
                                      </p:cBhvr>
                                      <p:tavLst>
                                        <p:tav tm="0">
                                          <p:val>
                                            <p:fltVal val="0"/>
                                          </p:val>
                                        </p:tav>
                                        <p:tav tm="100000">
                                          <p:val>
                                            <p:strVal val="#ppt_h"/>
                                          </p:val>
                                        </p:tav>
                                      </p:tavLst>
                                    </p:anim>
                                    <p:anim calcmode="lin" valueType="num">
                                      <p:cBhvr>
                                        <p:cTn id="23" dur="500" fill="hold"/>
                                        <p:tgtEl>
                                          <p:spTgt spid="28747"/>
                                        </p:tgtEl>
                                        <p:attrNameLst>
                                          <p:attrName>style.rotation</p:attrName>
                                        </p:attrNameLst>
                                      </p:cBhvr>
                                      <p:tavLst>
                                        <p:tav tm="0">
                                          <p:val>
                                            <p:fltVal val="360"/>
                                          </p:val>
                                        </p:tav>
                                        <p:tav tm="100000">
                                          <p:val>
                                            <p:fltVal val="0"/>
                                          </p:val>
                                        </p:tav>
                                      </p:tavLst>
                                    </p:anim>
                                    <p:animEffect transition="in" filter="fade">
                                      <p:cBhvr>
                                        <p:cTn id="24" dur="500"/>
                                        <p:tgtEl>
                                          <p:spTgt spid="28747"/>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28737"/>
                                        </p:tgtEl>
                                        <p:attrNameLst>
                                          <p:attrName>style.visibility</p:attrName>
                                        </p:attrNameLst>
                                      </p:cBhvr>
                                      <p:to>
                                        <p:strVal val="visible"/>
                                      </p:to>
                                    </p:set>
                                    <p:anim calcmode="lin" valueType="num">
                                      <p:cBhvr>
                                        <p:cTn id="27" dur="500" fill="hold"/>
                                        <p:tgtEl>
                                          <p:spTgt spid="28737"/>
                                        </p:tgtEl>
                                        <p:attrNameLst>
                                          <p:attrName>ppt_w</p:attrName>
                                        </p:attrNameLst>
                                      </p:cBhvr>
                                      <p:tavLst>
                                        <p:tav tm="0">
                                          <p:val>
                                            <p:fltVal val="0"/>
                                          </p:val>
                                        </p:tav>
                                        <p:tav tm="100000">
                                          <p:val>
                                            <p:strVal val="#ppt_w"/>
                                          </p:val>
                                        </p:tav>
                                      </p:tavLst>
                                    </p:anim>
                                    <p:anim calcmode="lin" valueType="num">
                                      <p:cBhvr>
                                        <p:cTn id="28" dur="500" fill="hold"/>
                                        <p:tgtEl>
                                          <p:spTgt spid="28737"/>
                                        </p:tgtEl>
                                        <p:attrNameLst>
                                          <p:attrName>ppt_h</p:attrName>
                                        </p:attrNameLst>
                                      </p:cBhvr>
                                      <p:tavLst>
                                        <p:tav tm="0">
                                          <p:val>
                                            <p:fltVal val="0"/>
                                          </p:val>
                                        </p:tav>
                                        <p:tav tm="100000">
                                          <p:val>
                                            <p:strVal val="#ppt_h"/>
                                          </p:val>
                                        </p:tav>
                                      </p:tavLst>
                                    </p:anim>
                                    <p:anim calcmode="lin" valueType="num">
                                      <p:cBhvr>
                                        <p:cTn id="29" dur="500" fill="hold"/>
                                        <p:tgtEl>
                                          <p:spTgt spid="28737"/>
                                        </p:tgtEl>
                                        <p:attrNameLst>
                                          <p:attrName>style.rotation</p:attrName>
                                        </p:attrNameLst>
                                      </p:cBhvr>
                                      <p:tavLst>
                                        <p:tav tm="0">
                                          <p:val>
                                            <p:fltVal val="360"/>
                                          </p:val>
                                        </p:tav>
                                        <p:tav tm="100000">
                                          <p:val>
                                            <p:fltVal val="0"/>
                                          </p:val>
                                        </p:tav>
                                      </p:tavLst>
                                    </p:anim>
                                    <p:animEffect transition="in" filter="fade">
                                      <p:cBhvr>
                                        <p:cTn id="30" dur="500"/>
                                        <p:tgtEl>
                                          <p:spTgt spid="28737"/>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28746"/>
                                        </p:tgtEl>
                                        <p:attrNameLst>
                                          <p:attrName>style.visibility</p:attrName>
                                        </p:attrNameLst>
                                      </p:cBhvr>
                                      <p:to>
                                        <p:strVal val="visible"/>
                                      </p:to>
                                    </p:set>
                                    <p:anim calcmode="lin" valueType="num">
                                      <p:cBhvr>
                                        <p:cTn id="33" dur="500" fill="hold"/>
                                        <p:tgtEl>
                                          <p:spTgt spid="28746"/>
                                        </p:tgtEl>
                                        <p:attrNameLst>
                                          <p:attrName>ppt_w</p:attrName>
                                        </p:attrNameLst>
                                      </p:cBhvr>
                                      <p:tavLst>
                                        <p:tav tm="0">
                                          <p:val>
                                            <p:fltVal val="0"/>
                                          </p:val>
                                        </p:tav>
                                        <p:tav tm="100000">
                                          <p:val>
                                            <p:strVal val="#ppt_w"/>
                                          </p:val>
                                        </p:tav>
                                      </p:tavLst>
                                    </p:anim>
                                    <p:anim calcmode="lin" valueType="num">
                                      <p:cBhvr>
                                        <p:cTn id="34" dur="500" fill="hold"/>
                                        <p:tgtEl>
                                          <p:spTgt spid="28746"/>
                                        </p:tgtEl>
                                        <p:attrNameLst>
                                          <p:attrName>ppt_h</p:attrName>
                                        </p:attrNameLst>
                                      </p:cBhvr>
                                      <p:tavLst>
                                        <p:tav tm="0">
                                          <p:val>
                                            <p:fltVal val="0"/>
                                          </p:val>
                                        </p:tav>
                                        <p:tav tm="100000">
                                          <p:val>
                                            <p:strVal val="#ppt_h"/>
                                          </p:val>
                                        </p:tav>
                                      </p:tavLst>
                                    </p:anim>
                                    <p:anim calcmode="lin" valueType="num">
                                      <p:cBhvr>
                                        <p:cTn id="35" dur="500" fill="hold"/>
                                        <p:tgtEl>
                                          <p:spTgt spid="28746"/>
                                        </p:tgtEl>
                                        <p:attrNameLst>
                                          <p:attrName>style.rotation</p:attrName>
                                        </p:attrNameLst>
                                      </p:cBhvr>
                                      <p:tavLst>
                                        <p:tav tm="0">
                                          <p:val>
                                            <p:fltVal val="360"/>
                                          </p:val>
                                        </p:tav>
                                        <p:tav tm="100000">
                                          <p:val>
                                            <p:fltVal val="0"/>
                                          </p:val>
                                        </p:tav>
                                      </p:tavLst>
                                    </p:anim>
                                    <p:animEffect transition="in" filter="fade">
                                      <p:cBhvr>
                                        <p:cTn id="36" dur="500"/>
                                        <p:tgtEl>
                                          <p:spTgt spid="28746"/>
                                        </p:tgtEl>
                                      </p:cBhvr>
                                    </p:animEffect>
                                  </p:childTnLst>
                                </p:cTn>
                              </p:par>
                              <p:par>
                                <p:cTn id="37" presetID="49" presetClass="entr" presetSubtype="0" decel="100000" fill="hold" grpId="0" nodeType="withEffect">
                                  <p:stCondLst>
                                    <p:cond delay="0"/>
                                  </p:stCondLst>
                                  <p:childTnLst>
                                    <p:set>
                                      <p:cBhvr>
                                        <p:cTn id="38" dur="1" fill="hold">
                                          <p:stCondLst>
                                            <p:cond delay="0"/>
                                          </p:stCondLst>
                                        </p:cTn>
                                        <p:tgtEl>
                                          <p:spTgt spid="28745"/>
                                        </p:tgtEl>
                                        <p:attrNameLst>
                                          <p:attrName>style.visibility</p:attrName>
                                        </p:attrNameLst>
                                      </p:cBhvr>
                                      <p:to>
                                        <p:strVal val="visible"/>
                                      </p:to>
                                    </p:set>
                                    <p:anim calcmode="lin" valueType="num">
                                      <p:cBhvr>
                                        <p:cTn id="39" dur="500" fill="hold"/>
                                        <p:tgtEl>
                                          <p:spTgt spid="28745"/>
                                        </p:tgtEl>
                                        <p:attrNameLst>
                                          <p:attrName>ppt_w</p:attrName>
                                        </p:attrNameLst>
                                      </p:cBhvr>
                                      <p:tavLst>
                                        <p:tav tm="0">
                                          <p:val>
                                            <p:fltVal val="0"/>
                                          </p:val>
                                        </p:tav>
                                        <p:tav tm="100000">
                                          <p:val>
                                            <p:strVal val="#ppt_w"/>
                                          </p:val>
                                        </p:tav>
                                      </p:tavLst>
                                    </p:anim>
                                    <p:anim calcmode="lin" valueType="num">
                                      <p:cBhvr>
                                        <p:cTn id="40" dur="500" fill="hold"/>
                                        <p:tgtEl>
                                          <p:spTgt spid="28745"/>
                                        </p:tgtEl>
                                        <p:attrNameLst>
                                          <p:attrName>ppt_h</p:attrName>
                                        </p:attrNameLst>
                                      </p:cBhvr>
                                      <p:tavLst>
                                        <p:tav tm="0">
                                          <p:val>
                                            <p:fltVal val="0"/>
                                          </p:val>
                                        </p:tav>
                                        <p:tav tm="100000">
                                          <p:val>
                                            <p:strVal val="#ppt_h"/>
                                          </p:val>
                                        </p:tav>
                                      </p:tavLst>
                                    </p:anim>
                                    <p:anim calcmode="lin" valueType="num">
                                      <p:cBhvr>
                                        <p:cTn id="41" dur="500" fill="hold"/>
                                        <p:tgtEl>
                                          <p:spTgt spid="28745"/>
                                        </p:tgtEl>
                                        <p:attrNameLst>
                                          <p:attrName>style.rotation</p:attrName>
                                        </p:attrNameLst>
                                      </p:cBhvr>
                                      <p:tavLst>
                                        <p:tav tm="0">
                                          <p:val>
                                            <p:fltVal val="360"/>
                                          </p:val>
                                        </p:tav>
                                        <p:tav tm="100000">
                                          <p:val>
                                            <p:fltVal val="0"/>
                                          </p:val>
                                        </p:tav>
                                      </p:tavLst>
                                    </p:anim>
                                    <p:animEffect transition="in" filter="fade">
                                      <p:cBhvr>
                                        <p:cTn id="42" dur="500"/>
                                        <p:tgtEl>
                                          <p:spTgt spid="28745"/>
                                        </p:tgtEl>
                                      </p:cBhvr>
                                    </p:animEffect>
                                  </p:childTnLst>
                                </p:cTn>
                              </p:par>
                              <p:par>
                                <p:cTn id="43" presetID="49" presetClass="entr" presetSubtype="0" decel="100000" fill="hold" grpId="0" nodeType="withEffect">
                                  <p:stCondLst>
                                    <p:cond delay="0"/>
                                  </p:stCondLst>
                                  <p:childTnLst>
                                    <p:set>
                                      <p:cBhvr>
                                        <p:cTn id="44" dur="1" fill="hold">
                                          <p:stCondLst>
                                            <p:cond delay="0"/>
                                          </p:stCondLst>
                                        </p:cTn>
                                        <p:tgtEl>
                                          <p:spTgt spid="28744"/>
                                        </p:tgtEl>
                                        <p:attrNameLst>
                                          <p:attrName>style.visibility</p:attrName>
                                        </p:attrNameLst>
                                      </p:cBhvr>
                                      <p:to>
                                        <p:strVal val="visible"/>
                                      </p:to>
                                    </p:set>
                                    <p:anim calcmode="lin" valueType="num">
                                      <p:cBhvr>
                                        <p:cTn id="45" dur="500" fill="hold"/>
                                        <p:tgtEl>
                                          <p:spTgt spid="28744"/>
                                        </p:tgtEl>
                                        <p:attrNameLst>
                                          <p:attrName>ppt_w</p:attrName>
                                        </p:attrNameLst>
                                      </p:cBhvr>
                                      <p:tavLst>
                                        <p:tav tm="0">
                                          <p:val>
                                            <p:fltVal val="0"/>
                                          </p:val>
                                        </p:tav>
                                        <p:tav tm="100000">
                                          <p:val>
                                            <p:strVal val="#ppt_w"/>
                                          </p:val>
                                        </p:tav>
                                      </p:tavLst>
                                    </p:anim>
                                    <p:anim calcmode="lin" valueType="num">
                                      <p:cBhvr>
                                        <p:cTn id="46" dur="500" fill="hold"/>
                                        <p:tgtEl>
                                          <p:spTgt spid="28744"/>
                                        </p:tgtEl>
                                        <p:attrNameLst>
                                          <p:attrName>ppt_h</p:attrName>
                                        </p:attrNameLst>
                                      </p:cBhvr>
                                      <p:tavLst>
                                        <p:tav tm="0">
                                          <p:val>
                                            <p:fltVal val="0"/>
                                          </p:val>
                                        </p:tav>
                                        <p:tav tm="100000">
                                          <p:val>
                                            <p:strVal val="#ppt_h"/>
                                          </p:val>
                                        </p:tav>
                                      </p:tavLst>
                                    </p:anim>
                                    <p:anim calcmode="lin" valueType="num">
                                      <p:cBhvr>
                                        <p:cTn id="47" dur="500" fill="hold"/>
                                        <p:tgtEl>
                                          <p:spTgt spid="28744"/>
                                        </p:tgtEl>
                                        <p:attrNameLst>
                                          <p:attrName>style.rotation</p:attrName>
                                        </p:attrNameLst>
                                      </p:cBhvr>
                                      <p:tavLst>
                                        <p:tav tm="0">
                                          <p:val>
                                            <p:fltVal val="360"/>
                                          </p:val>
                                        </p:tav>
                                        <p:tav tm="100000">
                                          <p:val>
                                            <p:fltVal val="0"/>
                                          </p:val>
                                        </p:tav>
                                      </p:tavLst>
                                    </p:anim>
                                    <p:animEffect transition="in" filter="fade">
                                      <p:cBhvr>
                                        <p:cTn id="48" dur="500"/>
                                        <p:tgtEl>
                                          <p:spTgt spid="28744"/>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28738"/>
                                        </p:tgtEl>
                                        <p:attrNameLst>
                                          <p:attrName>style.visibility</p:attrName>
                                        </p:attrNameLst>
                                      </p:cBhvr>
                                      <p:to>
                                        <p:strVal val="visible"/>
                                      </p:to>
                                    </p:set>
                                    <p:animEffect transition="in" filter="box(in)">
                                      <p:cBhvr>
                                        <p:cTn id="53" dur="500"/>
                                        <p:tgtEl>
                                          <p:spTgt spid="28738"/>
                                        </p:tgtEl>
                                      </p:cBhvr>
                                    </p:animEffect>
                                  </p:childTnLst>
                                </p:cTn>
                              </p:par>
                              <p:par>
                                <p:cTn id="54" presetID="49" presetClass="entr" presetSubtype="0" decel="100000" fill="hold" grpId="0" nodeType="withEffect">
                                  <p:stCondLst>
                                    <p:cond delay="0"/>
                                  </p:stCondLst>
                                  <p:childTnLst>
                                    <p:set>
                                      <p:cBhvr>
                                        <p:cTn id="55" dur="1" fill="hold">
                                          <p:stCondLst>
                                            <p:cond delay="0"/>
                                          </p:stCondLst>
                                        </p:cTn>
                                        <p:tgtEl>
                                          <p:spTgt spid="28739"/>
                                        </p:tgtEl>
                                        <p:attrNameLst>
                                          <p:attrName>style.visibility</p:attrName>
                                        </p:attrNameLst>
                                      </p:cBhvr>
                                      <p:to>
                                        <p:strVal val="visible"/>
                                      </p:to>
                                    </p:set>
                                    <p:anim calcmode="lin" valueType="num">
                                      <p:cBhvr>
                                        <p:cTn id="56" dur="500" fill="hold"/>
                                        <p:tgtEl>
                                          <p:spTgt spid="28739"/>
                                        </p:tgtEl>
                                        <p:attrNameLst>
                                          <p:attrName>ppt_w</p:attrName>
                                        </p:attrNameLst>
                                      </p:cBhvr>
                                      <p:tavLst>
                                        <p:tav tm="0">
                                          <p:val>
                                            <p:fltVal val="0"/>
                                          </p:val>
                                        </p:tav>
                                        <p:tav tm="100000">
                                          <p:val>
                                            <p:strVal val="#ppt_w"/>
                                          </p:val>
                                        </p:tav>
                                      </p:tavLst>
                                    </p:anim>
                                    <p:anim calcmode="lin" valueType="num">
                                      <p:cBhvr>
                                        <p:cTn id="57" dur="500" fill="hold"/>
                                        <p:tgtEl>
                                          <p:spTgt spid="28739"/>
                                        </p:tgtEl>
                                        <p:attrNameLst>
                                          <p:attrName>ppt_h</p:attrName>
                                        </p:attrNameLst>
                                      </p:cBhvr>
                                      <p:tavLst>
                                        <p:tav tm="0">
                                          <p:val>
                                            <p:fltVal val="0"/>
                                          </p:val>
                                        </p:tav>
                                        <p:tav tm="100000">
                                          <p:val>
                                            <p:strVal val="#ppt_h"/>
                                          </p:val>
                                        </p:tav>
                                      </p:tavLst>
                                    </p:anim>
                                    <p:anim calcmode="lin" valueType="num">
                                      <p:cBhvr>
                                        <p:cTn id="58" dur="500" fill="hold"/>
                                        <p:tgtEl>
                                          <p:spTgt spid="28739"/>
                                        </p:tgtEl>
                                        <p:attrNameLst>
                                          <p:attrName>style.rotation</p:attrName>
                                        </p:attrNameLst>
                                      </p:cBhvr>
                                      <p:tavLst>
                                        <p:tav tm="0">
                                          <p:val>
                                            <p:fltVal val="360"/>
                                          </p:val>
                                        </p:tav>
                                        <p:tav tm="100000">
                                          <p:val>
                                            <p:fltVal val="0"/>
                                          </p:val>
                                        </p:tav>
                                      </p:tavLst>
                                    </p:anim>
                                    <p:animEffect transition="in" filter="fade">
                                      <p:cBhvr>
                                        <p:cTn id="59" dur="500"/>
                                        <p:tgtEl>
                                          <p:spTgt spid="28739"/>
                                        </p:tgtEl>
                                      </p:cBhvr>
                                    </p:animEffect>
                                  </p:childTnLst>
                                </p:cTn>
                              </p:par>
                            </p:childTnLst>
                          </p:cTn>
                        </p:par>
                      </p:childTnLst>
                    </p:cTn>
                  </p:par>
                  <p:par>
                    <p:cTn id="60" fill="hold">
                      <p:stCondLst>
                        <p:cond delay="indefinite"/>
                      </p:stCondLst>
                      <p:childTnLst>
                        <p:par>
                          <p:cTn id="61" fill="hold">
                            <p:stCondLst>
                              <p:cond delay="0"/>
                            </p:stCondLst>
                            <p:childTnLst>
                              <p:par>
                                <p:cTn id="62" presetID="4" presetClass="entr" presetSubtype="16" fill="hold" grpId="0" nodeType="clickEffect">
                                  <p:stCondLst>
                                    <p:cond delay="0"/>
                                  </p:stCondLst>
                                  <p:childTnLst>
                                    <p:set>
                                      <p:cBhvr>
                                        <p:cTn id="63" dur="1" fill="hold">
                                          <p:stCondLst>
                                            <p:cond delay="0"/>
                                          </p:stCondLst>
                                        </p:cTn>
                                        <p:tgtEl>
                                          <p:spTgt spid="28742"/>
                                        </p:tgtEl>
                                        <p:attrNameLst>
                                          <p:attrName>style.visibility</p:attrName>
                                        </p:attrNameLst>
                                      </p:cBhvr>
                                      <p:to>
                                        <p:strVal val="visible"/>
                                      </p:to>
                                    </p:set>
                                    <p:animEffect transition="in" filter="box(in)">
                                      <p:cBhvr>
                                        <p:cTn id="64" dur="500"/>
                                        <p:tgtEl>
                                          <p:spTgt spid="28742"/>
                                        </p:tgtEl>
                                      </p:cBhvr>
                                    </p:animEffect>
                                  </p:childTnLst>
                                </p:cTn>
                              </p:par>
                              <p:par>
                                <p:cTn id="65" presetID="49" presetClass="entr" presetSubtype="0" decel="100000" fill="hold" grpId="0" nodeType="withEffect">
                                  <p:stCondLst>
                                    <p:cond delay="0"/>
                                  </p:stCondLst>
                                  <p:childTnLst>
                                    <p:set>
                                      <p:cBhvr>
                                        <p:cTn id="66" dur="1" fill="hold">
                                          <p:stCondLst>
                                            <p:cond delay="0"/>
                                          </p:stCondLst>
                                        </p:cTn>
                                        <p:tgtEl>
                                          <p:spTgt spid="28743"/>
                                        </p:tgtEl>
                                        <p:attrNameLst>
                                          <p:attrName>style.visibility</p:attrName>
                                        </p:attrNameLst>
                                      </p:cBhvr>
                                      <p:to>
                                        <p:strVal val="visible"/>
                                      </p:to>
                                    </p:set>
                                    <p:anim calcmode="lin" valueType="num">
                                      <p:cBhvr>
                                        <p:cTn id="67" dur="500" fill="hold"/>
                                        <p:tgtEl>
                                          <p:spTgt spid="28743"/>
                                        </p:tgtEl>
                                        <p:attrNameLst>
                                          <p:attrName>ppt_w</p:attrName>
                                        </p:attrNameLst>
                                      </p:cBhvr>
                                      <p:tavLst>
                                        <p:tav tm="0">
                                          <p:val>
                                            <p:fltVal val="0"/>
                                          </p:val>
                                        </p:tav>
                                        <p:tav tm="100000">
                                          <p:val>
                                            <p:strVal val="#ppt_w"/>
                                          </p:val>
                                        </p:tav>
                                      </p:tavLst>
                                    </p:anim>
                                    <p:anim calcmode="lin" valueType="num">
                                      <p:cBhvr>
                                        <p:cTn id="68" dur="500" fill="hold"/>
                                        <p:tgtEl>
                                          <p:spTgt spid="28743"/>
                                        </p:tgtEl>
                                        <p:attrNameLst>
                                          <p:attrName>ppt_h</p:attrName>
                                        </p:attrNameLst>
                                      </p:cBhvr>
                                      <p:tavLst>
                                        <p:tav tm="0">
                                          <p:val>
                                            <p:fltVal val="0"/>
                                          </p:val>
                                        </p:tav>
                                        <p:tav tm="100000">
                                          <p:val>
                                            <p:strVal val="#ppt_h"/>
                                          </p:val>
                                        </p:tav>
                                      </p:tavLst>
                                    </p:anim>
                                    <p:anim calcmode="lin" valueType="num">
                                      <p:cBhvr>
                                        <p:cTn id="69" dur="500" fill="hold"/>
                                        <p:tgtEl>
                                          <p:spTgt spid="28743"/>
                                        </p:tgtEl>
                                        <p:attrNameLst>
                                          <p:attrName>style.rotation</p:attrName>
                                        </p:attrNameLst>
                                      </p:cBhvr>
                                      <p:tavLst>
                                        <p:tav tm="0">
                                          <p:val>
                                            <p:fltVal val="360"/>
                                          </p:val>
                                        </p:tav>
                                        <p:tav tm="100000">
                                          <p:val>
                                            <p:fltVal val="0"/>
                                          </p:val>
                                        </p:tav>
                                      </p:tavLst>
                                    </p:anim>
                                    <p:animEffect transition="in" filter="fade">
                                      <p:cBhvr>
                                        <p:cTn id="70" dur="500"/>
                                        <p:tgtEl>
                                          <p:spTgt spid="28743"/>
                                        </p:tgtEl>
                                      </p:cBhvr>
                                    </p:animEffect>
                                  </p:childTnLst>
                                </p:cTn>
                              </p:par>
                            </p:childTnLst>
                          </p:cTn>
                        </p:par>
                      </p:childTnLst>
                    </p:cTn>
                  </p:par>
                  <p:par>
                    <p:cTn id="71" fill="hold">
                      <p:stCondLst>
                        <p:cond delay="indefinite"/>
                      </p:stCondLst>
                      <p:childTnLst>
                        <p:par>
                          <p:cTn id="72" fill="hold">
                            <p:stCondLst>
                              <p:cond delay="0"/>
                            </p:stCondLst>
                            <p:childTnLst>
                              <p:par>
                                <p:cTn id="73" presetID="4" presetClass="entr" presetSubtype="16" fill="hold" grpId="0" nodeType="clickEffect">
                                  <p:stCondLst>
                                    <p:cond delay="0"/>
                                  </p:stCondLst>
                                  <p:childTnLst>
                                    <p:set>
                                      <p:cBhvr>
                                        <p:cTn id="74" dur="1" fill="hold">
                                          <p:stCondLst>
                                            <p:cond delay="0"/>
                                          </p:stCondLst>
                                        </p:cTn>
                                        <p:tgtEl>
                                          <p:spTgt spid="28740"/>
                                        </p:tgtEl>
                                        <p:attrNameLst>
                                          <p:attrName>style.visibility</p:attrName>
                                        </p:attrNameLst>
                                      </p:cBhvr>
                                      <p:to>
                                        <p:strVal val="visible"/>
                                      </p:to>
                                    </p:set>
                                    <p:animEffect transition="in" filter="box(in)">
                                      <p:cBhvr>
                                        <p:cTn id="75" dur="500"/>
                                        <p:tgtEl>
                                          <p:spTgt spid="28740"/>
                                        </p:tgtEl>
                                      </p:cBhvr>
                                    </p:animEffect>
                                  </p:childTnLst>
                                </p:cTn>
                              </p:par>
                              <p:par>
                                <p:cTn id="76" presetID="49" presetClass="entr" presetSubtype="0" decel="100000" fill="hold" grpId="0" nodeType="withEffect">
                                  <p:stCondLst>
                                    <p:cond delay="0"/>
                                  </p:stCondLst>
                                  <p:childTnLst>
                                    <p:set>
                                      <p:cBhvr>
                                        <p:cTn id="77" dur="1" fill="hold">
                                          <p:stCondLst>
                                            <p:cond delay="0"/>
                                          </p:stCondLst>
                                        </p:cTn>
                                        <p:tgtEl>
                                          <p:spTgt spid="28741"/>
                                        </p:tgtEl>
                                        <p:attrNameLst>
                                          <p:attrName>style.visibility</p:attrName>
                                        </p:attrNameLst>
                                      </p:cBhvr>
                                      <p:to>
                                        <p:strVal val="visible"/>
                                      </p:to>
                                    </p:set>
                                    <p:anim calcmode="lin" valueType="num">
                                      <p:cBhvr>
                                        <p:cTn id="78" dur="500" fill="hold"/>
                                        <p:tgtEl>
                                          <p:spTgt spid="28741"/>
                                        </p:tgtEl>
                                        <p:attrNameLst>
                                          <p:attrName>ppt_w</p:attrName>
                                        </p:attrNameLst>
                                      </p:cBhvr>
                                      <p:tavLst>
                                        <p:tav tm="0">
                                          <p:val>
                                            <p:fltVal val="0"/>
                                          </p:val>
                                        </p:tav>
                                        <p:tav tm="100000">
                                          <p:val>
                                            <p:strVal val="#ppt_w"/>
                                          </p:val>
                                        </p:tav>
                                      </p:tavLst>
                                    </p:anim>
                                    <p:anim calcmode="lin" valueType="num">
                                      <p:cBhvr>
                                        <p:cTn id="79" dur="500" fill="hold"/>
                                        <p:tgtEl>
                                          <p:spTgt spid="28741"/>
                                        </p:tgtEl>
                                        <p:attrNameLst>
                                          <p:attrName>ppt_h</p:attrName>
                                        </p:attrNameLst>
                                      </p:cBhvr>
                                      <p:tavLst>
                                        <p:tav tm="0">
                                          <p:val>
                                            <p:fltVal val="0"/>
                                          </p:val>
                                        </p:tav>
                                        <p:tav tm="100000">
                                          <p:val>
                                            <p:strVal val="#ppt_h"/>
                                          </p:val>
                                        </p:tav>
                                      </p:tavLst>
                                    </p:anim>
                                    <p:anim calcmode="lin" valueType="num">
                                      <p:cBhvr>
                                        <p:cTn id="80" dur="500" fill="hold"/>
                                        <p:tgtEl>
                                          <p:spTgt spid="28741"/>
                                        </p:tgtEl>
                                        <p:attrNameLst>
                                          <p:attrName>style.rotation</p:attrName>
                                        </p:attrNameLst>
                                      </p:cBhvr>
                                      <p:tavLst>
                                        <p:tav tm="0">
                                          <p:val>
                                            <p:fltVal val="360"/>
                                          </p:val>
                                        </p:tav>
                                        <p:tav tm="100000">
                                          <p:val>
                                            <p:fltVal val="0"/>
                                          </p:val>
                                        </p:tav>
                                      </p:tavLst>
                                    </p:anim>
                                    <p:animEffect transition="in" filter="fade">
                                      <p:cBhvr>
                                        <p:cTn id="81" dur="500"/>
                                        <p:tgtEl>
                                          <p:spTgt spid="287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18" grpId="0"/>
      <p:bldP spid="28719" grpId="0"/>
      <p:bldP spid="28737" grpId="0"/>
      <p:bldP spid="28738" grpId="0"/>
      <p:bldP spid="28739" grpId="0"/>
      <p:bldP spid="28740" grpId="0"/>
      <p:bldP spid="28741" grpId="0"/>
      <p:bldP spid="28742" grpId="0"/>
      <p:bldP spid="28743" grpId="0"/>
      <p:bldP spid="28744" grpId="0"/>
      <p:bldP spid="28745" grpId="0"/>
      <p:bldP spid="287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457200" y="1828800"/>
            <a:ext cx="8237538" cy="457200"/>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pPr>
            <a:r>
              <a:rPr lang="en-US" sz="2400"/>
              <a:t>Identify like terms in the list.</a:t>
            </a:r>
            <a:endParaRPr lang="en-US" sz="2400" b="0">
              <a:latin typeface="Times" pitchFamily="27" charset="0"/>
            </a:endParaRPr>
          </a:p>
        </p:txBody>
      </p:sp>
      <p:sp>
        <p:nvSpPr>
          <p:cNvPr id="13315" name="Text Box 3"/>
          <p:cNvSpPr txBox="1">
            <a:spLocks noChangeArrowheads="1"/>
          </p:cNvSpPr>
          <p:nvPr/>
        </p:nvSpPr>
        <p:spPr bwMode="auto">
          <a:xfrm>
            <a:off x="63500" y="1158875"/>
            <a:ext cx="9080500" cy="457200"/>
          </a:xfrm>
          <a:prstGeom prst="rect">
            <a:avLst/>
          </a:prstGeom>
          <a:noFill/>
          <a:ln w="9525">
            <a:noFill/>
            <a:miter lim="800000"/>
            <a:headEnd/>
            <a:tailEnd/>
          </a:ln>
          <a:effectLst/>
        </p:spPr>
        <p:txBody>
          <a:bodyPr anchor="ctr">
            <a:prstTxWarp prst="textNoShape">
              <a:avLst/>
            </a:prstTxWarp>
            <a:spAutoFit/>
          </a:bodyPr>
          <a:lstStyle/>
          <a:p>
            <a:pPr algn="ctr" eaLnBrk="0" hangingPunct="0">
              <a:spcBef>
                <a:spcPct val="50000"/>
              </a:spcBef>
            </a:pPr>
            <a:r>
              <a:rPr lang="en-US" sz="2400" b="0">
                <a:solidFill>
                  <a:srgbClr val="006699"/>
                </a:solidFill>
                <a:latin typeface="Arial Black" pitchFamily="27" charset="0"/>
              </a:rPr>
              <a:t>Additional Example 1: Identifying Like Terms</a:t>
            </a:r>
            <a:endParaRPr lang="en-US" sz="2600" b="0">
              <a:solidFill>
                <a:schemeClr val="accent2"/>
              </a:solidFill>
              <a:latin typeface="Arial Black" pitchFamily="27" charset="0"/>
            </a:endParaRPr>
          </a:p>
        </p:txBody>
      </p:sp>
      <p:grpSp>
        <p:nvGrpSpPr>
          <p:cNvPr id="13322" name="Group 10"/>
          <p:cNvGrpSpPr>
            <a:grpSpLocks/>
          </p:cNvGrpSpPr>
          <p:nvPr/>
        </p:nvGrpSpPr>
        <p:grpSpPr bwMode="auto">
          <a:xfrm>
            <a:off x="0" y="0"/>
            <a:ext cx="9144000" cy="6862763"/>
            <a:chOff x="0" y="0"/>
            <a:chExt cx="5760" cy="4323"/>
          </a:xfrm>
        </p:grpSpPr>
        <p:pic>
          <p:nvPicPr>
            <p:cNvPr id="13323" name="Picture 11"/>
            <p:cNvPicPr>
              <a:picLocks noChangeAspect="1" noChangeArrowheads="1"/>
            </p:cNvPicPr>
            <p:nvPr/>
          </p:nvPicPr>
          <p:blipFill>
            <a:blip r:embed="rId2"/>
            <a:srcRect/>
            <a:stretch>
              <a:fillRect/>
            </a:stretch>
          </p:blipFill>
          <p:spPr bwMode="auto">
            <a:xfrm>
              <a:off x="0" y="0"/>
              <a:ext cx="5760" cy="461"/>
            </a:xfrm>
            <a:prstGeom prst="rect">
              <a:avLst/>
            </a:prstGeom>
            <a:noFill/>
            <a:ln w="9525">
              <a:noFill/>
              <a:miter lim="800000"/>
              <a:headEnd/>
              <a:tailEnd/>
            </a:ln>
            <a:effectLst/>
          </p:spPr>
        </p:pic>
        <p:pic>
          <p:nvPicPr>
            <p:cNvPr id="13324" name="Picture 12"/>
            <p:cNvPicPr>
              <a:picLocks noChangeAspect="1" noChangeArrowheads="1"/>
            </p:cNvPicPr>
            <p:nvPr/>
          </p:nvPicPr>
          <p:blipFill>
            <a:blip r:embed="rId3"/>
            <a:srcRect/>
            <a:stretch>
              <a:fillRect/>
            </a:stretch>
          </p:blipFill>
          <p:spPr bwMode="auto">
            <a:xfrm>
              <a:off x="0" y="4129"/>
              <a:ext cx="5760" cy="192"/>
            </a:xfrm>
            <a:prstGeom prst="rect">
              <a:avLst/>
            </a:prstGeom>
            <a:noFill/>
            <a:ln w="9525">
              <a:noFill/>
              <a:miter lim="800000"/>
              <a:headEnd/>
              <a:tailEnd/>
            </a:ln>
            <a:effectLst/>
          </p:spPr>
        </p:pic>
        <p:sp>
          <p:nvSpPr>
            <p:cNvPr id="13325" name="Text Box 13"/>
            <p:cNvSpPr txBox="1">
              <a:spLocks noChangeArrowheads="1"/>
            </p:cNvSpPr>
            <p:nvPr/>
          </p:nvSpPr>
          <p:spPr bwMode="auto">
            <a:xfrm>
              <a:off x="1" y="4131"/>
              <a:ext cx="668" cy="192"/>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1400">
                  <a:solidFill>
                    <a:schemeClr val="bg1"/>
                  </a:solidFill>
                </a:rPr>
                <a:t>Course 2</a:t>
              </a:r>
              <a:endParaRPr lang="en-US" sz="800">
                <a:latin typeface="Arial" pitchFamily="27" charset="0"/>
              </a:endParaRPr>
            </a:p>
          </p:txBody>
        </p:sp>
        <p:sp>
          <p:nvSpPr>
            <p:cNvPr id="13326" name="Text Box 14"/>
            <p:cNvSpPr txBox="1">
              <a:spLocks noChangeArrowheads="1"/>
            </p:cNvSpPr>
            <p:nvPr/>
          </p:nvSpPr>
          <p:spPr bwMode="auto">
            <a:xfrm>
              <a:off x="96" y="53"/>
              <a:ext cx="544" cy="365"/>
            </a:xfrm>
            <a:prstGeom prst="rect">
              <a:avLst/>
            </a:prstGeom>
            <a:noFill/>
            <a:ln w="9525">
              <a:noFill/>
              <a:miter lim="800000"/>
              <a:headEnd/>
              <a:tailEnd/>
            </a:ln>
            <a:effectLst/>
          </p:spPr>
          <p:txBody>
            <a:bodyPr wrap="none" anchor="ctr">
              <a:prstTxWarp prst="textNoShape">
                <a:avLst/>
              </a:prstTxWarp>
              <a:spAutoFit/>
            </a:bodyPr>
            <a:lstStyle/>
            <a:p>
              <a:pPr algn="ctr" eaLnBrk="0" hangingPunct="0">
                <a:spcBef>
                  <a:spcPct val="50000"/>
                </a:spcBef>
              </a:pPr>
              <a:r>
                <a:rPr lang="en-US" sz="3200">
                  <a:latin typeface="Arial Black" pitchFamily="27" charset="0"/>
                </a:rPr>
                <a:t>2-9</a:t>
              </a:r>
              <a:endParaRPr lang="en-US" sz="800" b="0">
                <a:latin typeface="Arial" pitchFamily="27" charset="0"/>
              </a:endParaRPr>
            </a:p>
          </p:txBody>
        </p:sp>
        <p:sp>
          <p:nvSpPr>
            <p:cNvPr id="13327" name="Text Box 15"/>
            <p:cNvSpPr txBox="1">
              <a:spLocks noChangeArrowheads="1"/>
            </p:cNvSpPr>
            <p:nvPr/>
          </p:nvSpPr>
          <p:spPr bwMode="auto">
            <a:xfrm>
              <a:off x="672" y="62"/>
              <a:ext cx="5088" cy="365"/>
            </a:xfrm>
            <a:prstGeom prst="rect">
              <a:avLst/>
            </a:prstGeom>
            <a:noFill/>
            <a:ln w="9525">
              <a:noFill/>
              <a:miter lim="800000"/>
              <a:headEnd/>
              <a:tailEnd/>
            </a:ln>
            <a:effectLst/>
          </p:spPr>
          <p:txBody>
            <a:bodyPr anchor="ctr">
              <a:prstTxWarp prst="textNoShape">
                <a:avLst/>
              </a:prstTxWarp>
              <a:spAutoFit/>
            </a:bodyPr>
            <a:lstStyle/>
            <a:p>
              <a:pPr eaLnBrk="0" hangingPunct="0">
                <a:spcBef>
                  <a:spcPct val="50000"/>
                </a:spcBef>
              </a:pPr>
              <a:r>
                <a:rPr lang="en-US" sz="3200" b="0">
                  <a:solidFill>
                    <a:schemeClr val="bg1"/>
                  </a:solidFill>
                  <a:latin typeface="Arial Black" pitchFamily="27" charset="0"/>
                </a:rPr>
                <a:t>Combining Like Terms</a:t>
              </a:r>
              <a:endParaRPr lang="en-US" sz="2400" b="0"/>
            </a:p>
          </p:txBody>
        </p:sp>
      </p:grpSp>
      <p:sp>
        <p:nvSpPr>
          <p:cNvPr id="13328" name="Text Box 16"/>
          <p:cNvSpPr txBox="1">
            <a:spLocks noChangeArrowheads="1"/>
          </p:cNvSpPr>
          <p:nvPr/>
        </p:nvSpPr>
        <p:spPr bwMode="auto">
          <a:xfrm>
            <a:off x="971550" y="2546350"/>
            <a:ext cx="5292725" cy="457200"/>
          </a:xfrm>
          <a:prstGeom prst="rect">
            <a:avLst/>
          </a:prstGeom>
          <a:noFill/>
          <a:ln w="9525">
            <a:noFill/>
            <a:miter lim="800000"/>
            <a:headEnd/>
            <a:tailEnd/>
          </a:ln>
          <a:effectLst/>
        </p:spPr>
        <p:txBody>
          <a:bodyPr wrap="none">
            <a:prstTxWarp prst="textNoShape">
              <a:avLst/>
            </a:prstTxWarp>
            <a:spAutoFit/>
          </a:bodyPr>
          <a:lstStyle/>
          <a:p>
            <a:r>
              <a:rPr lang="en-US" sz="2400" b="0"/>
              <a:t>3</a:t>
            </a:r>
            <a:r>
              <a:rPr lang="en-US" sz="2400" b="0" i="1"/>
              <a:t>t</a:t>
            </a:r>
            <a:r>
              <a:rPr lang="en-US" sz="2400" b="0"/>
              <a:t>     5</a:t>
            </a:r>
            <a:r>
              <a:rPr lang="en-US" sz="2400" b="0" i="1"/>
              <a:t>w</a:t>
            </a:r>
            <a:r>
              <a:rPr lang="en-US" sz="2400" b="0" baseline="30000"/>
              <a:t>2</a:t>
            </a:r>
            <a:r>
              <a:rPr lang="en-US" sz="2400" b="0"/>
              <a:t>    7</a:t>
            </a:r>
            <a:r>
              <a:rPr lang="en-US" sz="2400" b="0" i="1"/>
              <a:t>t</a:t>
            </a:r>
            <a:r>
              <a:rPr lang="en-US" sz="2400" b="0"/>
              <a:t>     9</a:t>
            </a:r>
            <a:r>
              <a:rPr lang="en-US" sz="2400" b="0" i="1"/>
              <a:t>v</a:t>
            </a:r>
            <a:r>
              <a:rPr lang="en-US" sz="2400" b="0"/>
              <a:t>      4</a:t>
            </a:r>
            <a:r>
              <a:rPr lang="en-US" sz="2400" b="0" i="1"/>
              <a:t>w</a:t>
            </a:r>
            <a:r>
              <a:rPr lang="en-US" sz="2400" b="0" baseline="30000"/>
              <a:t>2</a:t>
            </a:r>
            <a:r>
              <a:rPr lang="en-US" sz="2400" b="0"/>
              <a:t>    8</a:t>
            </a:r>
            <a:r>
              <a:rPr lang="en-US" sz="2400" b="0" i="1"/>
              <a:t>v</a:t>
            </a:r>
            <a:endParaRPr lang="en-US" sz="2400" b="0"/>
          </a:p>
        </p:txBody>
      </p:sp>
      <p:sp>
        <p:nvSpPr>
          <p:cNvPr id="13329" name="Text Box 17"/>
          <p:cNvSpPr txBox="1">
            <a:spLocks noChangeArrowheads="1"/>
          </p:cNvSpPr>
          <p:nvPr/>
        </p:nvSpPr>
        <p:spPr bwMode="auto">
          <a:xfrm>
            <a:off x="777875" y="3124200"/>
            <a:ext cx="6477000" cy="45720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2400" b="0"/>
              <a:t>Look for like variables with like powers.</a:t>
            </a:r>
          </a:p>
        </p:txBody>
      </p:sp>
      <p:sp>
        <p:nvSpPr>
          <p:cNvPr id="13330" name="Text Box 18"/>
          <p:cNvSpPr txBox="1">
            <a:spLocks noChangeArrowheads="1"/>
          </p:cNvSpPr>
          <p:nvPr/>
        </p:nvSpPr>
        <p:spPr bwMode="auto">
          <a:xfrm>
            <a:off x="930275" y="3657600"/>
            <a:ext cx="5292725" cy="457200"/>
          </a:xfrm>
          <a:prstGeom prst="rect">
            <a:avLst/>
          </a:prstGeom>
          <a:noFill/>
          <a:ln w="9525">
            <a:noFill/>
            <a:miter lim="800000"/>
            <a:headEnd/>
            <a:tailEnd/>
          </a:ln>
          <a:effectLst/>
        </p:spPr>
        <p:txBody>
          <a:bodyPr wrap="none">
            <a:prstTxWarp prst="textNoShape">
              <a:avLst/>
            </a:prstTxWarp>
            <a:spAutoFit/>
          </a:bodyPr>
          <a:lstStyle/>
          <a:p>
            <a:r>
              <a:rPr lang="en-US" sz="2400" b="0"/>
              <a:t>3</a:t>
            </a:r>
            <a:r>
              <a:rPr lang="en-US" sz="2400" b="0" i="1"/>
              <a:t>t</a:t>
            </a:r>
            <a:r>
              <a:rPr lang="en-US" sz="2400" b="0"/>
              <a:t>     5</a:t>
            </a:r>
            <a:r>
              <a:rPr lang="en-US" sz="2400" b="0" i="1"/>
              <a:t>w</a:t>
            </a:r>
            <a:r>
              <a:rPr lang="en-US" sz="2400" b="0" baseline="30000"/>
              <a:t>2</a:t>
            </a:r>
            <a:r>
              <a:rPr lang="en-US" sz="2400" b="0"/>
              <a:t>    7</a:t>
            </a:r>
            <a:r>
              <a:rPr lang="en-US" sz="2400" b="0" i="1"/>
              <a:t>t</a:t>
            </a:r>
            <a:r>
              <a:rPr lang="en-US" sz="2400" b="0"/>
              <a:t>     9</a:t>
            </a:r>
            <a:r>
              <a:rPr lang="en-US" sz="2400" b="0" i="1"/>
              <a:t>v</a:t>
            </a:r>
            <a:r>
              <a:rPr lang="en-US" sz="2400" b="0"/>
              <a:t>      4</a:t>
            </a:r>
            <a:r>
              <a:rPr lang="en-US" sz="2400" b="0" i="1"/>
              <a:t>w</a:t>
            </a:r>
            <a:r>
              <a:rPr lang="en-US" sz="2400" b="0" baseline="30000"/>
              <a:t>2</a:t>
            </a:r>
            <a:r>
              <a:rPr lang="en-US" sz="2400" b="0"/>
              <a:t>    8</a:t>
            </a:r>
            <a:r>
              <a:rPr lang="en-US" sz="2400" b="0" i="1"/>
              <a:t>v</a:t>
            </a:r>
            <a:endParaRPr lang="en-US" sz="2400" b="0"/>
          </a:p>
        </p:txBody>
      </p:sp>
      <p:sp>
        <p:nvSpPr>
          <p:cNvPr id="13331" name="Text Box 19"/>
          <p:cNvSpPr txBox="1">
            <a:spLocks noChangeArrowheads="1"/>
          </p:cNvSpPr>
          <p:nvPr/>
        </p:nvSpPr>
        <p:spPr bwMode="auto">
          <a:xfrm>
            <a:off x="762000" y="4222750"/>
            <a:ext cx="7662863" cy="457200"/>
          </a:xfrm>
          <a:prstGeom prst="rect">
            <a:avLst/>
          </a:prstGeom>
          <a:noFill/>
          <a:ln w="9525">
            <a:noFill/>
            <a:miter lim="800000"/>
            <a:headEnd/>
            <a:tailEnd/>
          </a:ln>
          <a:effectLst/>
        </p:spPr>
        <p:txBody>
          <a:bodyPr wrap="none">
            <a:prstTxWarp prst="textNoShape">
              <a:avLst/>
            </a:prstTxWarp>
            <a:spAutoFit/>
          </a:bodyPr>
          <a:lstStyle/>
          <a:p>
            <a:r>
              <a:rPr lang="en-US" sz="2400" b="0"/>
              <a:t>Like terms: 3</a:t>
            </a:r>
            <a:r>
              <a:rPr lang="en-US" sz="2400" b="0" i="1"/>
              <a:t>t</a:t>
            </a:r>
            <a:r>
              <a:rPr lang="en-US" sz="2400" b="0"/>
              <a:t> and 7</a:t>
            </a:r>
            <a:r>
              <a:rPr lang="en-US" sz="2400" b="0" i="1"/>
              <a:t>t    </a:t>
            </a:r>
            <a:r>
              <a:rPr lang="en-US" sz="2400" b="0"/>
              <a:t>5</a:t>
            </a:r>
            <a:r>
              <a:rPr lang="en-US" sz="2400" b="0" i="1"/>
              <a:t>w</a:t>
            </a:r>
            <a:r>
              <a:rPr lang="en-US" sz="2400" b="0" baseline="30000"/>
              <a:t>2</a:t>
            </a:r>
            <a:r>
              <a:rPr lang="en-US" sz="2400" b="0"/>
              <a:t> and 4</a:t>
            </a:r>
            <a:r>
              <a:rPr lang="en-US" sz="2400" b="0" i="1"/>
              <a:t>w</a:t>
            </a:r>
            <a:r>
              <a:rPr lang="en-US" sz="2400" b="0" baseline="30000"/>
              <a:t>2</a:t>
            </a:r>
            <a:r>
              <a:rPr lang="en-US" sz="2400" b="0"/>
              <a:t>   9</a:t>
            </a:r>
            <a:r>
              <a:rPr lang="en-US" sz="2400" b="0" i="1"/>
              <a:t>v </a:t>
            </a:r>
            <a:r>
              <a:rPr lang="en-US" sz="2400" b="0"/>
              <a:t>and 8</a:t>
            </a:r>
            <a:r>
              <a:rPr lang="en-US" sz="2400" b="0" i="1"/>
              <a:t>v</a:t>
            </a:r>
            <a:endParaRPr lang="en-US" sz="2400" b="0"/>
          </a:p>
        </p:txBody>
      </p:sp>
      <p:grpSp>
        <p:nvGrpSpPr>
          <p:cNvPr id="13332" name="Group 20"/>
          <p:cNvGrpSpPr>
            <a:grpSpLocks/>
          </p:cNvGrpSpPr>
          <p:nvPr/>
        </p:nvGrpSpPr>
        <p:grpSpPr bwMode="auto">
          <a:xfrm>
            <a:off x="603250" y="4978400"/>
            <a:ext cx="7854950" cy="1422400"/>
            <a:chOff x="236" y="2304"/>
            <a:chExt cx="4948" cy="896"/>
          </a:xfrm>
        </p:grpSpPr>
        <p:sp>
          <p:nvSpPr>
            <p:cNvPr id="13333" name="Text Box 21"/>
            <p:cNvSpPr txBox="1">
              <a:spLocks noChangeArrowheads="1"/>
            </p:cNvSpPr>
            <p:nvPr/>
          </p:nvSpPr>
          <p:spPr bwMode="auto">
            <a:xfrm>
              <a:off x="240" y="2592"/>
              <a:ext cx="4944" cy="608"/>
            </a:xfrm>
            <a:prstGeom prst="rect">
              <a:avLst/>
            </a:prstGeom>
            <a:noFill/>
            <a:ln w="19050">
              <a:solidFill>
                <a:srgbClr val="993366"/>
              </a:solidFill>
              <a:miter lim="800000"/>
              <a:headEnd/>
              <a:tailEnd/>
            </a:ln>
            <a:effectLst/>
          </p:spPr>
          <p:txBody>
            <a:bodyPr>
              <a:prstTxWarp prst="textNoShape">
                <a:avLst/>
              </a:prstTxWarp>
              <a:spAutoFit/>
            </a:bodyPr>
            <a:lstStyle/>
            <a:p>
              <a:pPr eaLnBrk="0" hangingPunct="0">
                <a:spcBef>
                  <a:spcPct val="50000"/>
                </a:spcBef>
              </a:pPr>
              <a:r>
                <a:rPr lang="en-US" sz="2400" b="0"/>
                <a:t>Use different shapes or colors to indicate sets of like terms.</a:t>
              </a:r>
              <a:endParaRPr lang="en-US" sz="300" b="0"/>
            </a:p>
            <a:p>
              <a:pPr eaLnBrk="0" hangingPunct="0">
                <a:lnSpc>
                  <a:spcPct val="50000"/>
                </a:lnSpc>
                <a:spcBef>
                  <a:spcPct val="50000"/>
                </a:spcBef>
              </a:pPr>
              <a:endParaRPr lang="en-US" sz="800" b="0"/>
            </a:p>
          </p:txBody>
        </p:sp>
        <p:sp>
          <p:nvSpPr>
            <p:cNvPr id="13334" name="Text Box 22"/>
            <p:cNvSpPr txBox="1">
              <a:spLocks noChangeArrowheads="1"/>
            </p:cNvSpPr>
            <p:nvPr/>
          </p:nvSpPr>
          <p:spPr bwMode="auto">
            <a:xfrm>
              <a:off x="236" y="2304"/>
              <a:ext cx="1728" cy="288"/>
            </a:xfrm>
            <a:prstGeom prst="rect">
              <a:avLst/>
            </a:prstGeom>
            <a:solidFill>
              <a:srgbClr val="800080"/>
            </a:solidFill>
            <a:ln w="19050">
              <a:noFill/>
              <a:miter lim="800000"/>
              <a:headEnd/>
              <a:tailEnd/>
            </a:ln>
            <a:effectLst/>
          </p:spPr>
          <p:txBody>
            <a:bodyPr>
              <a:prstTxWarp prst="textNoShape">
                <a:avLst/>
              </a:prstTxWarp>
              <a:spAutoFit/>
            </a:bodyPr>
            <a:lstStyle/>
            <a:p>
              <a:pPr eaLnBrk="0" hangingPunct="0">
                <a:spcBef>
                  <a:spcPct val="50000"/>
                </a:spcBef>
              </a:pPr>
              <a:r>
                <a:rPr lang="en-US" sz="2400">
                  <a:solidFill>
                    <a:schemeClr val="bg1"/>
                  </a:solidFill>
                </a:rPr>
                <a:t>Helpful Hint</a:t>
              </a:r>
              <a:endParaRPr lang="en-US" sz="2400"/>
            </a:p>
          </p:txBody>
        </p:sp>
      </p:grpSp>
      <p:sp>
        <p:nvSpPr>
          <p:cNvPr id="13335" name="Oval 23"/>
          <p:cNvSpPr>
            <a:spLocks noChangeArrowheads="1"/>
          </p:cNvSpPr>
          <p:nvPr/>
        </p:nvSpPr>
        <p:spPr bwMode="auto">
          <a:xfrm>
            <a:off x="762000" y="3686175"/>
            <a:ext cx="914400" cy="457200"/>
          </a:xfrm>
          <a:prstGeom prst="ellipse">
            <a:avLst/>
          </a:prstGeom>
          <a:noFill/>
          <a:ln w="9525">
            <a:solidFill>
              <a:srgbClr val="FF3300"/>
            </a:solidFill>
            <a:round/>
            <a:headEnd/>
            <a:tailEnd/>
          </a:ln>
          <a:effectLst/>
        </p:spPr>
        <p:txBody>
          <a:bodyPr wrap="none" anchor="ctr">
            <a:prstTxWarp prst="textNoShape">
              <a:avLst/>
            </a:prstTxWarp>
          </a:bodyPr>
          <a:lstStyle/>
          <a:p>
            <a:endParaRPr lang="en-US"/>
          </a:p>
        </p:txBody>
      </p:sp>
      <p:sp>
        <p:nvSpPr>
          <p:cNvPr id="13336" name="Oval 24"/>
          <p:cNvSpPr>
            <a:spLocks noChangeArrowheads="1"/>
          </p:cNvSpPr>
          <p:nvPr/>
        </p:nvSpPr>
        <p:spPr bwMode="auto">
          <a:xfrm>
            <a:off x="2590800" y="3657600"/>
            <a:ext cx="914400" cy="457200"/>
          </a:xfrm>
          <a:prstGeom prst="ellipse">
            <a:avLst/>
          </a:prstGeom>
          <a:noFill/>
          <a:ln w="9525">
            <a:solidFill>
              <a:srgbClr val="FF3300"/>
            </a:solidFill>
            <a:round/>
            <a:headEnd/>
            <a:tailEnd/>
          </a:ln>
          <a:effectLst/>
        </p:spPr>
        <p:txBody>
          <a:bodyPr wrap="none" anchor="ctr">
            <a:prstTxWarp prst="textNoShape">
              <a:avLst/>
            </a:prstTxWarp>
          </a:bodyPr>
          <a:lstStyle/>
          <a:p>
            <a:endParaRPr lang="en-US"/>
          </a:p>
        </p:txBody>
      </p:sp>
      <p:sp>
        <p:nvSpPr>
          <p:cNvPr id="13337" name="Rectangle 25"/>
          <p:cNvSpPr>
            <a:spLocks noChangeArrowheads="1"/>
          </p:cNvSpPr>
          <p:nvPr/>
        </p:nvSpPr>
        <p:spPr bwMode="auto">
          <a:xfrm>
            <a:off x="5562600" y="3609975"/>
            <a:ext cx="762000" cy="609600"/>
          </a:xfrm>
          <a:prstGeom prst="rect">
            <a:avLst/>
          </a:prstGeom>
          <a:noFill/>
          <a:ln w="9525">
            <a:solidFill>
              <a:srgbClr val="34679B"/>
            </a:solidFill>
            <a:miter lim="800000"/>
            <a:headEnd/>
            <a:tailEnd/>
          </a:ln>
          <a:effectLst/>
        </p:spPr>
        <p:txBody>
          <a:bodyPr wrap="none" anchor="ctr">
            <a:prstTxWarp prst="textNoShape">
              <a:avLst/>
            </a:prstTxWarp>
          </a:bodyPr>
          <a:lstStyle/>
          <a:p>
            <a:endParaRPr lang="en-US"/>
          </a:p>
        </p:txBody>
      </p:sp>
      <p:sp>
        <p:nvSpPr>
          <p:cNvPr id="13338" name="Rectangle 26"/>
          <p:cNvSpPr>
            <a:spLocks noChangeArrowheads="1"/>
          </p:cNvSpPr>
          <p:nvPr/>
        </p:nvSpPr>
        <p:spPr bwMode="auto">
          <a:xfrm>
            <a:off x="3581400" y="3614738"/>
            <a:ext cx="762000" cy="609600"/>
          </a:xfrm>
          <a:prstGeom prst="rect">
            <a:avLst/>
          </a:prstGeom>
          <a:noFill/>
          <a:ln w="9525">
            <a:solidFill>
              <a:srgbClr val="34679B"/>
            </a:solidFill>
            <a:miter lim="800000"/>
            <a:headEnd/>
            <a:tailEnd/>
          </a:ln>
          <a:effectLst/>
        </p:spPr>
        <p:txBody>
          <a:bodyPr wrap="none" anchor="ctr">
            <a:prstTxWarp prst="textNoShape">
              <a:avLst/>
            </a:prstTxWarp>
          </a:bodyPr>
          <a:lstStyle/>
          <a:p>
            <a:endParaRPr lang="en-US"/>
          </a:p>
        </p:txBody>
      </p:sp>
      <p:sp>
        <p:nvSpPr>
          <p:cNvPr id="13339" name="AutoShape 27"/>
          <p:cNvSpPr>
            <a:spLocks noChangeArrowheads="1"/>
          </p:cNvSpPr>
          <p:nvPr/>
        </p:nvSpPr>
        <p:spPr bwMode="auto">
          <a:xfrm>
            <a:off x="4648200" y="3581400"/>
            <a:ext cx="762000" cy="609600"/>
          </a:xfrm>
          <a:prstGeom prst="hexagon">
            <a:avLst>
              <a:gd name="adj" fmla="val 31250"/>
              <a:gd name="vf" fmla="val 115470"/>
            </a:avLst>
          </a:prstGeom>
          <a:noFill/>
          <a:ln w="9525">
            <a:solidFill>
              <a:srgbClr val="009900"/>
            </a:solidFill>
            <a:miter lim="800000"/>
            <a:headEnd/>
            <a:tailEnd/>
          </a:ln>
          <a:effectLst/>
        </p:spPr>
        <p:txBody>
          <a:bodyPr wrap="none" anchor="ctr">
            <a:prstTxWarp prst="textNoShape">
              <a:avLst/>
            </a:prstTxWarp>
          </a:bodyPr>
          <a:lstStyle/>
          <a:p>
            <a:endParaRPr lang="en-US"/>
          </a:p>
        </p:txBody>
      </p:sp>
      <p:sp>
        <p:nvSpPr>
          <p:cNvPr id="13340" name="AutoShape 28"/>
          <p:cNvSpPr>
            <a:spLocks noChangeArrowheads="1"/>
          </p:cNvSpPr>
          <p:nvPr/>
        </p:nvSpPr>
        <p:spPr bwMode="auto">
          <a:xfrm>
            <a:off x="1752600" y="3614738"/>
            <a:ext cx="762000" cy="609600"/>
          </a:xfrm>
          <a:prstGeom prst="hexagon">
            <a:avLst>
              <a:gd name="adj" fmla="val 31250"/>
              <a:gd name="vf" fmla="val 115470"/>
            </a:avLst>
          </a:prstGeom>
          <a:noFill/>
          <a:ln w="9525">
            <a:solidFill>
              <a:srgbClr val="009900"/>
            </a:solidFill>
            <a:miter lim="800000"/>
            <a:headEnd/>
            <a:tailEnd/>
          </a:ln>
          <a:effectLst/>
        </p:spPr>
        <p:txBody>
          <a:bodyPr wrap="none" anchor="ctr">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3332"/>
                                        </p:tgtEl>
                                        <p:attrNameLst>
                                          <p:attrName>style.visibility</p:attrName>
                                        </p:attrNameLst>
                                      </p:cBhvr>
                                      <p:to>
                                        <p:strVal val="visible"/>
                                      </p:to>
                                    </p:set>
                                    <p:anim calcmode="lin" valueType="num">
                                      <p:cBhvr>
                                        <p:cTn id="7" dur="500" fill="hold"/>
                                        <p:tgtEl>
                                          <p:spTgt spid="13332"/>
                                        </p:tgtEl>
                                        <p:attrNameLst>
                                          <p:attrName>ppt_w</p:attrName>
                                        </p:attrNameLst>
                                      </p:cBhvr>
                                      <p:tavLst>
                                        <p:tav tm="0">
                                          <p:val>
                                            <p:fltVal val="0"/>
                                          </p:val>
                                        </p:tav>
                                        <p:tav tm="100000">
                                          <p:val>
                                            <p:strVal val="#ppt_w"/>
                                          </p:val>
                                        </p:tav>
                                      </p:tavLst>
                                    </p:anim>
                                    <p:anim calcmode="lin" valueType="num">
                                      <p:cBhvr>
                                        <p:cTn id="8" dur="500" fill="hold"/>
                                        <p:tgtEl>
                                          <p:spTgt spid="13332"/>
                                        </p:tgtEl>
                                        <p:attrNameLst>
                                          <p:attrName>ppt_h</p:attrName>
                                        </p:attrNameLst>
                                      </p:cBhvr>
                                      <p:tavLst>
                                        <p:tav tm="0">
                                          <p:val>
                                            <p:fltVal val="0"/>
                                          </p:val>
                                        </p:tav>
                                        <p:tav tm="100000">
                                          <p:val>
                                            <p:strVal val="#ppt_h"/>
                                          </p:val>
                                        </p:tav>
                                      </p:tavLst>
                                    </p:anim>
                                    <p:anim calcmode="lin" valueType="num">
                                      <p:cBhvr>
                                        <p:cTn id="9" dur="500" fill="hold"/>
                                        <p:tgtEl>
                                          <p:spTgt spid="13332"/>
                                        </p:tgtEl>
                                        <p:attrNameLst>
                                          <p:attrName>style.rotation</p:attrName>
                                        </p:attrNameLst>
                                      </p:cBhvr>
                                      <p:tavLst>
                                        <p:tav tm="0">
                                          <p:val>
                                            <p:fltVal val="360"/>
                                          </p:val>
                                        </p:tav>
                                        <p:tav tm="100000">
                                          <p:val>
                                            <p:fltVal val="0"/>
                                          </p:val>
                                        </p:tav>
                                      </p:tavLst>
                                    </p:anim>
                                    <p:animEffect transition="in" filter="fade">
                                      <p:cBhvr>
                                        <p:cTn id="10" dur="500"/>
                                        <p:tgtEl>
                                          <p:spTgt spid="13332"/>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3329"/>
                                        </p:tgtEl>
                                        <p:attrNameLst>
                                          <p:attrName>style.visibility</p:attrName>
                                        </p:attrNameLst>
                                      </p:cBhvr>
                                      <p:to>
                                        <p:strVal val="visible"/>
                                      </p:to>
                                    </p:set>
                                    <p:animEffect transition="in" filter="box(in)">
                                      <p:cBhvr>
                                        <p:cTn id="15" dur="500"/>
                                        <p:tgtEl>
                                          <p:spTgt spid="1332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grpId="0" nodeType="clickEffect">
                                  <p:stCondLst>
                                    <p:cond delay="0"/>
                                  </p:stCondLst>
                                  <p:childTnLst>
                                    <p:set>
                                      <p:cBhvr>
                                        <p:cTn id="19" dur="1" fill="hold">
                                          <p:stCondLst>
                                            <p:cond delay="0"/>
                                          </p:stCondLst>
                                        </p:cTn>
                                        <p:tgtEl>
                                          <p:spTgt spid="13330"/>
                                        </p:tgtEl>
                                        <p:attrNameLst>
                                          <p:attrName>style.visibility</p:attrName>
                                        </p:attrNameLst>
                                      </p:cBhvr>
                                      <p:to>
                                        <p:strVal val="visible"/>
                                      </p:to>
                                    </p:set>
                                    <p:animEffect transition="in" filter="wipe(right)">
                                      <p:cBhvr>
                                        <p:cTn id="20" dur="1000"/>
                                        <p:tgtEl>
                                          <p:spTgt spid="13330"/>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3335"/>
                                        </p:tgtEl>
                                        <p:attrNameLst>
                                          <p:attrName>style.visibility</p:attrName>
                                        </p:attrNameLst>
                                      </p:cBhvr>
                                      <p:to>
                                        <p:strVal val="visible"/>
                                      </p:to>
                                    </p:set>
                                    <p:animEffect transition="in" filter="dissolve">
                                      <p:cBhvr>
                                        <p:cTn id="25" dur="1000"/>
                                        <p:tgtEl>
                                          <p:spTgt spid="13335"/>
                                        </p:tgtEl>
                                      </p:cBhvr>
                                    </p:animEffect>
                                  </p:childTnLst>
                                </p:cTn>
                              </p:par>
                            </p:childTnLst>
                          </p:cTn>
                        </p:par>
                        <p:par>
                          <p:cTn id="26" fill="hold">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13336"/>
                                        </p:tgtEl>
                                        <p:attrNameLst>
                                          <p:attrName>style.visibility</p:attrName>
                                        </p:attrNameLst>
                                      </p:cBhvr>
                                      <p:to>
                                        <p:strVal val="visible"/>
                                      </p:to>
                                    </p:set>
                                    <p:animEffect transition="in" filter="dissolve">
                                      <p:cBhvr>
                                        <p:cTn id="29" dur="1000"/>
                                        <p:tgtEl>
                                          <p:spTgt spid="13336"/>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3340"/>
                                        </p:tgtEl>
                                        <p:attrNameLst>
                                          <p:attrName>style.visibility</p:attrName>
                                        </p:attrNameLst>
                                      </p:cBhvr>
                                      <p:to>
                                        <p:strVal val="visible"/>
                                      </p:to>
                                    </p:set>
                                    <p:animEffect transition="in" filter="dissolve">
                                      <p:cBhvr>
                                        <p:cTn id="34" dur="1000"/>
                                        <p:tgtEl>
                                          <p:spTgt spid="13340"/>
                                        </p:tgtEl>
                                      </p:cBhvr>
                                    </p:animEffect>
                                  </p:childTnLst>
                                </p:cTn>
                              </p:par>
                            </p:childTnLst>
                          </p:cTn>
                        </p:par>
                        <p:par>
                          <p:cTn id="35" fill="hold">
                            <p:stCondLst>
                              <p:cond delay="1000"/>
                            </p:stCondLst>
                            <p:childTnLst>
                              <p:par>
                                <p:cTn id="36" presetID="9" presetClass="entr" presetSubtype="0" fill="hold" grpId="0" nodeType="afterEffect">
                                  <p:stCondLst>
                                    <p:cond delay="0"/>
                                  </p:stCondLst>
                                  <p:childTnLst>
                                    <p:set>
                                      <p:cBhvr>
                                        <p:cTn id="37" dur="1" fill="hold">
                                          <p:stCondLst>
                                            <p:cond delay="0"/>
                                          </p:stCondLst>
                                        </p:cTn>
                                        <p:tgtEl>
                                          <p:spTgt spid="13339"/>
                                        </p:tgtEl>
                                        <p:attrNameLst>
                                          <p:attrName>style.visibility</p:attrName>
                                        </p:attrNameLst>
                                      </p:cBhvr>
                                      <p:to>
                                        <p:strVal val="visible"/>
                                      </p:to>
                                    </p:set>
                                    <p:animEffect transition="in" filter="dissolve">
                                      <p:cBhvr>
                                        <p:cTn id="38" dur="1000"/>
                                        <p:tgtEl>
                                          <p:spTgt spid="13339"/>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3338"/>
                                        </p:tgtEl>
                                        <p:attrNameLst>
                                          <p:attrName>style.visibility</p:attrName>
                                        </p:attrNameLst>
                                      </p:cBhvr>
                                      <p:to>
                                        <p:strVal val="visible"/>
                                      </p:to>
                                    </p:set>
                                    <p:animEffect transition="in" filter="dissolve">
                                      <p:cBhvr>
                                        <p:cTn id="43" dur="1000"/>
                                        <p:tgtEl>
                                          <p:spTgt spid="13338"/>
                                        </p:tgtEl>
                                      </p:cBhvr>
                                    </p:animEffect>
                                  </p:childTnLst>
                                </p:cTn>
                              </p:par>
                            </p:childTnLst>
                          </p:cTn>
                        </p:par>
                        <p:par>
                          <p:cTn id="44" fill="hold">
                            <p:stCondLst>
                              <p:cond delay="1000"/>
                            </p:stCondLst>
                            <p:childTnLst>
                              <p:par>
                                <p:cTn id="45" presetID="9" presetClass="entr" presetSubtype="0" fill="hold" grpId="0" nodeType="afterEffect">
                                  <p:stCondLst>
                                    <p:cond delay="0"/>
                                  </p:stCondLst>
                                  <p:childTnLst>
                                    <p:set>
                                      <p:cBhvr>
                                        <p:cTn id="46" dur="1" fill="hold">
                                          <p:stCondLst>
                                            <p:cond delay="0"/>
                                          </p:stCondLst>
                                        </p:cTn>
                                        <p:tgtEl>
                                          <p:spTgt spid="13337"/>
                                        </p:tgtEl>
                                        <p:attrNameLst>
                                          <p:attrName>style.visibility</p:attrName>
                                        </p:attrNameLst>
                                      </p:cBhvr>
                                      <p:to>
                                        <p:strVal val="visible"/>
                                      </p:to>
                                    </p:set>
                                    <p:animEffect transition="in" filter="dissolve">
                                      <p:cBhvr>
                                        <p:cTn id="47" dur="1000"/>
                                        <p:tgtEl>
                                          <p:spTgt spid="13337"/>
                                        </p:tgtEl>
                                      </p:cBhvr>
                                    </p:animEffect>
                                  </p:childTnLst>
                                </p:cTn>
                              </p:par>
                            </p:childTnLst>
                          </p:cTn>
                        </p:par>
                      </p:childTnLst>
                    </p:cTn>
                  </p:par>
                  <p:par>
                    <p:cTn id="48" fill="hold">
                      <p:stCondLst>
                        <p:cond delay="indefinite"/>
                      </p:stCondLst>
                      <p:childTnLst>
                        <p:par>
                          <p:cTn id="49" fill="hold">
                            <p:stCondLst>
                              <p:cond delay="0"/>
                            </p:stCondLst>
                            <p:childTnLst>
                              <p:par>
                                <p:cTn id="50" presetID="25" presetClass="entr" presetSubtype="0" fill="hold" grpId="0" nodeType="clickEffect">
                                  <p:stCondLst>
                                    <p:cond delay="0"/>
                                  </p:stCondLst>
                                  <p:childTnLst>
                                    <p:set>
                                      <p:cBhvr>
                                        <p:cTn id="51" dur="1" fill="hold">
                                          <p:stCondLst>
                                            <p:cond delay="0"/>
                                          </p:stCondLst>
                                        </p:cTn>
                                        <p:tgtEl>
                                          <p:spTgt spid="13331"/>
                                        </p:tgtEl>
                                        <p:attrNameLst>
                                          <p:attrName>style.visibility</p:attrName>
                                        </p:attrNameLst>
                                      </p:cBhvr>
                                      <p:to>
                                        <p:strVal val="visible"/>
                                      </p:to>
                                    </p:set>
                                    <p:anim calcmode="lin" valueType="num">
                                      <p:cBhvr>
                                        <p:cTn id="52" dur="500" decel="50000" fill="hold">
                                          <p:stCondLst>
                                            <p:cond delay="0"/>
                                          </p:stCondLst>
                                        </p:cTn>
                                        <p:tgtEl>
                                          <p:spTgt spid="13331"/>
                                        </p:tgtEl>
                                        <p:attrNameLst>
                                          <p:attrName>style.rotation</p:attrName>
                                        </p:attrNameLst>
                                      </p:cBhvr>
                                      <p:tavLst>
                                        <p:tav tm="0">
                                          <p:val>
                                            <p:fltVal val="-90"/>
                                          </p:val>
                                        </p:tav>
                                        <p:tav tm="100000">
                                          <p:val>
                                            <p:fltVal val="0"/>
                                          </p:val>
                                        </p:tav>
                                      </p:tavLst>
                                    </p:anim>
                                    <p:anim calcmode="lin" valueType="num">
                                      <p:cBhvr>
                                        <p:cTn id="53" dur="500" decel="50000" fill="hold">
                                          <p:stCondLst>
                                            <p:cond delay="0"/>
                                          </p:stCondLst>
                                        </p:cTn>
                                        <p:tgtEl>
                                          <p:spTgt spid="13331"/>
                                        </p:tgtEl>
                                        <p:attrNameLst>
                                          <p:attrName>ppt_w</p:attrName>
                                        </p:attrNameLst>
                                      </p:cBhvr>
                                      <p:tavLst>
                                        <p:tav tm="0">
                                          <p:val>
                                            <p:strVal val="#ppt_w"/>
                                          </p:val>
                                        </p:tav>
                                        <p:tav tm="100000">
                                          <p:val>
                                            <p:strVal val="#ppt_w*.05"/>
                                          </p:val>
                                        </p:tav>
                                      </p:tavLst>
                                    </p:anim>
                                    <p:anim calcmode="lin" valueType="num">
                                      <p:cBhvr>
                                        <p:cTn id="54" dur="500" accel="50000" fill="hold">
                                          <p:stCondLst>
                                            <p:cond delay="500"/>
                                          </p:stCondLst>
                                        </p:cTn>
                                        <p:tgtEl>
                                          <p:spTgt spid="13331"/>
                                        </p:tgtEl>
                                        <p:attrNameLst>
                                          <p:attrName>ppt_w</p:attrName>
                                        </p:attrNameLst>
                                      </p:cBhvr>
                                      <p:tavLst>
                                        <p:tav tm="0">
                                          <p:val>
                                            <p:strVal val="#ppt_w*.05"/>
                                          </p:val>
                                        </p:tav>
                                        <p:tav tm="100000">
                                          <p:val>
                                            <p:strVal val="#ppt_w"/>
                                          </p:val>
                                        </p:tav>
                                      </p:tavLst>
                                    </p:anim>
                                    <p:anim calcmode="lin" valueType="num">
                                      <p:cBhvr>
                                        <p:cTn id="55" dur="1000" fill="hold"/>
                                        <p:tgtEl>
                                          <p:spTgt spid="13331"/>
                                        </p:tgtEl>
                                        <p:attrNameLst>
                                          <p:attrName>ppt_h</p:attrName>
                                        </p:attrNameLst>
                                      </p:cBhvr>
                                      <p:tavLst>
                                        <p:tav tm="0">
                                          <p:val>
                                            <p:strVal val="#ppt_h"/>
                                          </p:val>
                                        </p:tav>
                                        <p:tav tm="100000">
                                          <p:val>
                                            <p:strVal val="#ppt_h"/>
                                          </p:val>
                                        </p:tav>
                                      </p:tavLst>
                                    </p:anim>
                                    <p:anim calcmode="lin" valueType="num">
                                      <p:cBhvr>
                                        <p:cTn id="56" dur="500" decel="50000" fill="hold">
                                          <p:stCondLst>
                                            <p:cond delay="0"/>
                                          </p:stCondLst>
                                        </p:cTn>
                                        <p:tgtEl>
                                          <p:spTgt spid="13331"/>
                                        </p:tgtEl>
                                        <p:attrNameLst>
                                          <p:attrName>ppt_x</p:attrName>
                                        </p:attrNameLst>
                                      </p:cBhvr>
                                      <p:tavLst>
                                        <p:tav tm="0">
                                          <p:val>
                                            <p:strVal val="#ppt_x+.4"/>
                                          </p:val>
                                        </p:tav>
                                        <p:tav tm="100000">
                                          <p:val>
                                            <p:strVal val="#ppt_x"/>
                                          </p:val>
                                        </p:tav>
                                      </p:tavLst>
                                    </p:anim>
                                    <p:anim calcmode="lin" valueType="num">
                                      <p:cBhvr>
                                        <p:cTn id="57" dur="500" decel="50000" fill="hold">
                                          <p:stCondLst>
                                            <p:cond delay="0"/>
                                          </p:stCondLst>
                                        </p:cTn>
                                        <p:tgtEl>
                                          <p:spTgt spid="13331"/>
                                        </p:tgtEl>
                                        <p:attrNameLst>
                                          <p:attrName>ppt_y</p:attrName>
                                        </p:attrNameLst>
                                      </p:cBhvr>
                                      <p:tavLst>
                                        <p:tav tm="0">
                                          <p:val>
                                            <p:strVal val="#ppt_y-.2"/>
                                          </p:val>
                                        </p:tav>
                                        <p:tav tm="100000">
                                          <p:val>
                                            <p:strVal val="#ppt_y+.1"/>
                                          </p:val>
                                        </p:tav>
                                      </p:tavLst>
                                    </p:anim>
                                    <p:anim calcmode="lin" valueType="num">
                                      <p:cBhvr>
                                        <p:cTn id="58" dur="500" accel="50000" fill="hold">
                                          <p:stCondLst>
                                            <p:cond delay="500"/>
                                          </p:stCondLst>
                                        </p:cTn>
                                        <p:tgtEl>
                                          <p:spTgt spid="13331"/>
                                        </p:tgtEl>
                                        <p:attrNameLst>
                                          <p:attrName>ppt_y</p:attrName>
                                        </p:attrNameLst>
                                      </p:cBhvr>
                                      <p:tavLst>
                                        <p:tav tm="0">
                                          <p:val>
                                            <p:strVal val="#ppt_y+.1"/>
                                          </p:val>
                                        </p:tav>
                                        <p:tav tm="100000">
                                          <p:val>
                                            <p:strVal val="#ppt_y"/>
                                          </p:val>
                                        </p:tav>
                                      </p:tavLst>
                                    </p:anim>
                                    <p:animEffect transition="in" filter="fade">
                                      <p:cBhvr>
                                        <p:cTn id="59" dur="1000" decel="50000">
                                          <p:stCondLst>
                                            <p:cond delay="0"/>
                                          </p:stCondLst>
                                        </p:cTn>
                                        <p:tgtEl>
                                          <p:spTgt spid="133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9" grpId="0"/>
      <p:bldP spid="13330" grpId="0"/>
      <p:bldP spid="13331" grpId="0"/>
      <p:bldP spid="13335" grpId="0" animBg="1"/>
      <p:bldP spid="13336" grpId="0" animBg="1"/>
      <p:bldP spid="13337" grpId="0" animBg="1"/>
      <p:bldP spid="13338" grpId="0" animBg="1"/>
      <p:bldP spid="13339" grpId="0" animBg="1"/>
      <p:bldP spid="13340"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a:ln>
              <a:noFill/>
            </a:ln>
            <a:solidFill>
              <a:schemeClr val="tx1"/>
            </a:solidFill>
            <a:effectLst/>
            <a:latin typeface="Verdana" pitchFamily="2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a:ln>
              <a:noFill/>
            </a:ln>
            <a:solidFill>
              <a:schemeClr val="tx1"/>
            </a:solidFill>
            <a:effectLst/>
            <a:latin typeface="Verdana" pitchFamily="27"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685</TotalTime>
  <Words>1069</Words>
  <Application>Microsoft Office PowerPoint</Application>
  <PresentationFormat>On-screen Show (4:3)</PresentationFormat>
  <Paragraphs>278</Paragraphs>
  <Slides>19</Slides>
  <Notes>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Slide 1</dc:title>
  <dc:creator>Tarean Anthony</dc:creator>
  <cp:lastModifiedBy>cti</cp:lastModifiedBy>
  <cp:revision>23</cp:revision>
  <dcterms:created xsi:type="dcterms:W3CDTF">2009-09-03T13:35:52Z</dcterms:created>
  <dcterms:modified xsi:type="dcterms:W3CDTF">2014-10-25T04:44:11Z</dcterms:modified>
</cp:coreProperties>
</file>